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79" r:id="rId6"/>
    <p:sldId id="260" r:id="rId7"/>
    <p:sldId id="278" r:id="rId8"/>
    <p:sldId id="261" r:id="rId9"/>
    <p:sldId id="275" r:id="rId10"/>
    <p:sldId id="274" r:id="rId11"/>
    <p:sldId id="262" r:id="rId12"/>
    <p:sldId id="276" r:id="rId13"/>
    <p:sldId id="271" r:id="rId14"/>
    <p:sldId id="283" r:id="rId15"/>
    <p:sldId id="272" r:id="rId16"/>
    <p:sldId id="263" r:id="rId17"/>
    <p:sldId id="273" r:id="rId18"/>
    <p:sldId id="284" r:id="rId19"/>
    <p:sldId id="285" r:id="rId20"/>
    <p:sldId id="264" r:id="rId21"/>
    <p:sldId id="265" r:id="rId22"/>
    <p:sldId id="280" r:id="rId23"/>
    <p:sldId id="267" r:id="rId24"/>
    <p:sldId id="282" r:id="rId25"/>
    <p:sldId id="266" r:id="rId26"/>
    <p:sldId id="268" r:id="rId27"/>
    <p:sldId id="281" r:id="rId28"/>
    <p:sldId id="277" r:id="rId29"/>
    <p:sldId id="2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3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0361EE-FEAB-4E3A-B376-CD0CA80AED5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AAF69B9-FA9C-4FEF-B1A2-2AD9AE130059}">
      <dgm:prSet/>
      <dgm:spPr/>
      <dgm:t>
        <a:bodyPr/>
        <a:lstStyle/>
        <a:p>
          <a:r>
            <a:rPr lang="en-GB"/>
            <a:t>It is great to be back outdoor and thankfully the weather has held out and stayed dry.</a:t>
          </a:r>
          <a:endParaRPr lang="en-US"/>
        </a:p>
      </dgm:t>
    </dgm:pt>
    <dgm:pt modelId="{1DBC27BA-F43B-4115-BF66-5E20CAD8A056}" type="parTrans" cxnId="{7CCCDA44-70D6-4373-9762-E6D60526C01F}">
      <dgm:prSet/>
      <dgm:spPr/>
      <dgm:t>
        <a:bodyPr/>
        <a:lstStyle/>
        <a:p>
          <a:endParaRPr lang="en-US"/>
        </a:p>
      </dgm:t>
    </dgm:pt>
    <dgm:pt modelId="{580A1BB6-7993-4C41-A65C-15F2BBE3550E}" type="sibTrans" cxnId="{7CCCDA44-70D6-4373-9762-E6D60526C01F}">
      <dgm:prSet/>
      <dgm:spPr/>
      <dgm:t>
        <a:bodyPr/>
        <a:lstStyle/>
        <a:p>
          <a:endParaRPr lang="en-US"/>
        </a:p>
      </dgm:t>
    </dgm:pt>
    <dgm:pt modelId="{3CDD6FC6-40D3-468D-B1D4-0F59D9D8C3B7}">
      <dgm:prSet/>
      <dgm:spPr/>
      <dgm:t>
        <a:bodyPr/>
        <a:lstStyle/>
        <a:p>
          <a:r>
            <a:rPr lang="en-GB" dirty="0"/>
            <a:t>All of the young people who attend are loving being back at youth café.</a:t>
          </a:r>
          <a:endParaRPr lang="en-US" dirty="0"/>
        </a:p>
      </dgm:t>
    </dgm:pt>
    <dgm:pt modelId="{8300DBF5-9052-4481-9A46-73A78C13ADD0}" type="parTrans" cxnId="{0119DDE6-05F4-44AD-912C-5EE41C613569}">
      <dgm:prSet/>
      <dgm:spPr/>
      <dgm:t>
        <a:bodyPr/>
        <a:lstStyle/>
        <a:p>
          <a:endParaRPr lang="en-US"/>
        </a:p>
      </dgm:t>
    </dgm:pt>
    <dgm:pt modelId="{661D9301-B27E-4FE9-8795-02D0E4583E58}" type="sibTrans" cxnId="{0119DDE6-05F4-44AD-912C-5EE41C613569}">
      <dgm:prSet/>
      <dgm:spPr/>
      <dgm:t>
        <a:bodyPr/>
        <a:lstStyle/>
        <a:p>
          <a:endParaRPr lang="en-US"/>
        </a:p>
      </dgm:t>
    </dgm:pt>
    <dgm:pt modelId="{28EC2798-162D-4B53-AE07-187F41E4C444}">
      <dgm:prSet/>
      <dgm:spPr/>
      <dgm:t>
        <a:bodyPr/>
        <a:lstStyle/>
        <a:p>
          <a:r>
            <a:rPr lang="en-GB"/>
            <a:t>We do lots of fun activities, such as whacky races, Swim Fish Swim, Football, Dodgeball, Basketball, and lots of other activities </a:t>
          </a:r>
          <a:endParaRPr lang="en-US"/>
        </a:p>
      </dgm:t>
    </dgm:pt>
    <dgm:pt modelId="{11CF0991-B43C-4FD3-8A44-2F38D8CD93B2}" type="parTrans" cxnId="{4A0CC48A-CE6E-431F-AF8A-CED6D3C59FB0}">
      <dgm:prSet/>
      <dgm:spPr/>
      <dgm:t>
        <a:bodyPr/>
        <a:lstStyle/>
        <a:p>
          <a:endParaRPr lang="en-US"/>
        </a:p>
      </dgm:t>
    </dgm:pt>
    <dgm:pt modelId="{468D860F-7E7C-42CE-821A-21DD747EFCE9}" type="sibTrans" cxnId="{4A0CC48A-CE6E-431F-AF8A-CED6D3C59FB0}">
      <dgm:prSet/>
      <dgm:spPr/>
      <dgm:t>
        <a:bodyPr/>
        <a:lstStyle/>
        <a:p>
          <a:endParaRPr lang="en-US"/>
        </a:p>
      </dgm:t>
    </dgm:pt>
    <dgm:pt modelId="{32D9A357-A3A8-4505-805A-587ACE0ADF49}">
      <dgm:prSet/>
      <dgm:spPr/>
      <dgm:t>
        <a:bodyPr/>
        <a:lstStyle/>
        <a:p>
          <a:r>
            <a:rPr lang="en-GB"/>
            <a:t>Each week we ensure that we are sticking to all the government guidelines.</a:t>
          </a:r>
          <a:endParaRPr lang="en-US"/>
        </a:p>
      </dgm:t>
    </dgm:pt>
    <dgm:pt modelId="{008FB557-5594-49B5-86CA-AE5B4AEF626D}" type="parTrans" cxnId="{50CED4CC-EE16-4C8F-B6F5-5DE9A3B78298}">
      <dgm:prSet/>
      <dgm:spPr/>
      <dgm:t>
        <a:bodyPr/>
        <a:lstStyle/>
        <a:p>
          <a:endParaRPr lang="en-US"/>
        </a:p>
      </dgm:t>
    </dgm:pt>
    <dgm:pt modelId="{C5F0B38F-BA46-40B2-A94B-86EB888F77BF}" type="sibTrans" cxnId="{50CED4CC-EE16-4C8F-B6F5-5DE9A3B78298}">
      <dgm:prSet/>
      <dgm:spPr/>
      <dgm:t>
        <a:bodyPr/>
        <a:lstStyle/>
        <a:p>
          <a:endParaRPr lang="en-US"/>
        </a:p>
      </dgm:t>
    </dgm:pt>
    <dgm:pt modelId="{BA2364C1-C9AF-4F81-A6CB-2C06CC9180BF}" type="pres">
      <dgm:prSet presAssocID="{990361EE-FEAB-4E3A-B376-CD0CA80AED59}" presName="linear" presStyleCnt="0">
        <dgm:presLayoutVars>
          <dgm:animLvl val="lvl"/>
          <dgm:resizeHandles val="exact"/>
        </dgm:presLayoutVars>
      </dgm:prSet>
      <dgm:spPr/>
      <dgm:t>
        <a:bodyPr/>
        <a:lstStyle/>
        <a:p>
          <a:endParaRPr lang="en-GB"/>
        </a:p>
      </dgm:t>
    </dgm:pt>
    <dgm:pt modelId="{B986B1BA-B558-42DF-8154-A73CBF89435C}" type="pres">
      <dgm:prSet presAssocID="{3AAF69B9-FA9C-4FEF-B1A2-2AD9AE130059}" presName="parentText" presStyleLbl="node1" presStyleIdx="0" presStyleCnt="4">
        <dgm:presLayoutVars>
          <dgm:chMax val="0"/>
          <dgm:bulletEnabled val="1"/>
        </dgm:presLayoutVars>
      </dgm:prSet>
      <dgm:spPr/>
      <dgm:t>
        <a:bodyPr/>
        <a:lstStyle/>
        <a:p>
          <a:endParaRPr lang="en-GB"/>
        </a:p>
      </dgm:t>
    </dgm:pt>
    <dgm:pt modelId="{4F585685-675C-478E-97FA-2825A619B18D}" type="pres">
      <dgm:prSet presAssocID="{580A1BB6-7993-4C41-A65C-15F2BBE3550E}" presName="spacer" presStyleCnt="0"/>
      <dgm:spPr/>
    </dgm:pt>
    <dgm:pt modelId="{5F13D280-174D-4CCF-9CDA-A4C14CE248CA}" type="pres">
      <dgm:prSet presAssocID="{3CDD6FC6-40D3-468D-B1D4-0F59D9D8C3B7}" presName="parentText" presStyleLbl="node1" presStyleIdx="1" presStyleCnt="4">
        <dgm:presLayoutVars>
          <dgm:chMax val="0"/>
          <dgm:bulletEnabled val="1"/>
        </dgm:presLayoutVars>
      </dgm:prSet>
      <dgm:spPr/>
      <dgm:t>
        <a:bodyPr/>
        <a:lstStyle/>
        <a:p>
          <a:endParaRPr lang="en-GB"/>
        </a:p>
      </dgm:t>
    </dgm:pt>
    <dgm:pt modelId="{565DE197-CDEF-48B8-8F92-22D96CFF30BE}" type="pres">
      <dgm:prSet presAssocID="{661D9301-B27E-4FE9-8795-02D0E4583E58}" presName="spacer" presStyleCnt="0"/>
      <dgm:spPr/>
    </dgm:pt>
    <dgm:pt modelId="{9BB688E8-FE52-4089-823C-8A35089CA302}" type="pres">
      <dgm:prSet presAssocID="{28EC2798-162D-4B53-AE07-187F41E4C444}" presName="parentText" presStyleLbl="node1" presStyleIdx="2" presStyleCnt="4">
        <dgm:presLayoutVars>
          <dgm:chMax val="0"/>
          <dgm:bulletEnabled val="1"/>
        </dgm:presLayoutVars>
      </dgm:prSet>
      <dgm:spPr/>
      <dgm:t>
        <a:bodyPr/>
        <a:lstStyle/>
        <a:p>
          <a:endParaRPr lang="en-GB"/>
        </a:p>
      </dgm:t>
    </dgm:pt>
    <dgm:pt modelId="{720A7E9D-99AA-4C86-AD71-663E72E02B29}" type="pres">
      <dgm:prSet presAssocID="{468D860F-7E7C-42CE-821A-21DD747EFCE9}" presName="spacer" presStyleCnt="0"/>
      <dgm:spPr/>
    </dgm:pt>
    <dgm:pt modelId="{3E10933F-A077-4F67-A4CE-8D887A8D747E}" type="pres">
      <dgm:prSet presAssocID="{32D9A357-A3A8-4505-805A-587ACE0ADF49}" presName="parentText" presStyleLbl="node1" presStyleIdx="3" presStyleCnt="4">
        <dgm:presLayoutVars>
          <dgm:chMax val="0"/>
          <dgm:bulletEnabled val="1"/>
        </dgm:presLayoutVars>
      </dgm:prSet>
      <dgm:spPr/>
      <dgm:t>
        <a:bodyPr/>
        <a:lstStyle/>
        <a:p>
          <a:endParaRPr lang="en-GB"/>
        </a:p>
      </dgm:t>
    </dgm:pt>
  </dgm:ptLst>
  <dgm:cxnLst>
    <dgm:cxn modelId="{50CED4CC-EE16-4C8F-B6F5-5DE9A3B78298}" srcId="{990361EE-FEAB-4E3A-B376-CD0CA80AED59}" destId="{32D9A357-A3A8-4505-805A-587ACE0ADF49}" srcOrd="3" destOrd="0" parTransId="{008FB557-5594-49B5-86CA-AE5B4AEF626D}" sibTransId="{C5F0B38F-BA46-40B2-A94B-86EB888F77BF}"/>
    <dgm:cxn modelId="{048520A5-D20E-4DBC-B372-7DCDAE765F6D}" type="presOf" srcId="{3CDD6FC6-40D3-468D-B1D4-0F59D9D8C3B7}" destId="{5F13D280-174D-4CCF-9CDA-A4C14CE248CA}" srcOrd="0" destOrd="0" presId="urn:microsoft.com/office/officeart/2005/8/layout/vList2"/>
    <dgm:cxn modelId="{F676F225-3119-475D-AE6F-35C656F6313B}" type="presOf" srcId="{28EC2798-162D-4B53-AE07-187F41E4C444}" destId="{9BB688E8-FE52-4089-823C-8A35089CA302}" srcOrd="0" destOrd="0" presId="urn:microsoft.com/office/officeart/2005/8/layout/vList2"/>
    <dgm:cxn modelId="{4A0CC48A-CE6E-431F-AF8A-CED6D3C59FB0}" srcId="{990361EE-FEAB-4E3A-B376-CD0CA80AED59}" destId="{28EC2798-162D-4B53-AE07-187F41E4C444}" srcOrd="2" destOrd="0" parTransId="{11CF0991-B43C-4FD3-8A44-2F38D8CD93B2}" sibTransId="{468D860F-7E7C-42CE-821A-21DD747EFCE9}"/>
    <dgm:cxn modelId="{868E6FFC-4EC0-4375-BB78-2774D75B0D50}" type="presOf" srcId="{32D9A357-A3A8-4505-805A-587ACE0ADF49}" destId="{3E10933F-A077-4F67-A4CE-8D887A8D747E}" srcOrd="0" destOrd="0" presId="urn:microsoft.com/office/officeart/2005/8/layout/vList2"/>
    <dgm:cxn modelId="{78523B8B-44F7-421A-816F-C10A673E6796}" type="presOf" srcId="{990361EE-FEAB-4E3A-B376-CD0CA80AED59}" destId="{BA2364C1-C9AF-4F81-A6CB-2C06CC9180BF}" srcOrd="0" destOrd="0" presId="urn:microsoft.com/office/officeart/2005/8/layout/vList2"/>
    <dgm:cxn modelId="{7CCCDA44-70D6-4373-9762-E6D60526C01F}" srcId="{990361EE-FEAB-4E3A-B376-CD0CA80AED59}" destId="{3AAF69B9-FA9C-4FEF-B1A2-2AD9AE130059}" srcOrd="0" destOrd="0" parTransId="{1DBC27BA-F43B-4115-BF66-5E20CAD8A056}" sibTransId="{580A1BB6-7993-4C41-A65C-15F2BBE3550E}"/>
    <dgm:cxn modelId="{85ACBBCE-AE43-4E2E-9E7A-983C4F22FB88}" type="presOf" srcId="{3AAF69B9-FA9C-4FEF-B1A2-2AD9AE130059}" destId="{B986B1BA-B558-42DF-8154-A73CBF89435C}" srcOrd="0" destOrd="0" presId="urn:microsoft.com/office/officeart/2005/8/layout/vList2"/>
    <dgm:cxn modelId="{0119DDE6-05F4-44AD-912C-5EE41C613569}" srcId="{990361EE-FEAB-4E3A-B376-CD0CA80AED59}" destId="{3CDD6FC6-40D3-468D-B1D4-0F59D9D8C3B7}" srcOrd="1" destOrd="0" parTransId="{8300DBF5-9052-4481-9A46-73A78C13ADD0}" sibTransId="{661D9301-B27E-4FE9-8795-02D0E4583E58}"/>
    <dgm:cxn modelId="{03E820DD-843C-4497-8DCC-9ED1D95BA8A9}" type="presParOf" srcId="{BA2364C1-C9AF-4F81-A6CB-2C06CC9180BF}" destId="{B986B1BA-B558-42DF-8154-A73CBF89435C}" srcOrd="0" destOrd="0" presId="urn:microsoft.com/office/officeart/2005/8/layout/vList2"/>
    <dgm:cxn modelId="{FC7B4FAD-7BC7-4F4D-99FF-9DBFAD335B86}" type="presParOf" srcId="{BA2364C1-C9AF-4F81-A6CB-2C06CC9180BF}" destId="{4F585685-675C-478E-97FA-2825A619B18D}" srcOrd="1" destOrd="0" presId="urn:microsoft.com/office/officeart/2005/8/layout/vList2"/>
    <dgm:cxn modelId="{2FC64CBA-96C7-45EA-B4A4-E42045582965}" type="presParOf" srcId="{BA2364C1-C9AF-4F81-A6CB-2C06CC9180BF}" destId="{5F13D280-174D-4CCF-9CDA-A4C14CE248CA}" srcOrd="2" destOrd="0" presId="urn:microsoft.com/office/officeart/2005/8/layout/vList2"/>
    <dgm:cxn modelId="{B594E067-82FA-4881-A3D0-CB2A53520E58}" type="presParOf" srcId="{BA2364C1-C9AF-4F81-A6CB-2C06CC9180BF}" destId="{565DE197-CDEF-48B8-8F92-22D96CFF30BE}" srcOrd="3" destOrd="0" presId="urn:microsoft.com/office/officeart/2005/8/layout/vList2"/>
    <dgm:cxn modelId="{33F7BEE0-E5AA-4310-9599-A4D2A5F4903A}" type="presParOf" srcId="{BA2364C1-C9AF-4F81-A6CB-2C06CC9180BF}" destId="{9BB688E8-FE52-4089-823C-8A35089CA302}" srcOrd="4" destOrd="0" presId="urn:microsoft.com/office/officeart/2005/8/layout/vList2"/>
    <dgm:cxn modelId="{49882C34-3CDC-41BD-A447-FE6721863410}" type="presParOf" srcId="{BA2364C1-C9AF-4F81-A6CB-2C06CC9180BF}" destId="{720A7E9D-99AA-4C86-AD71-663E72E02B29}" srcOrd="5" destOrd="0" presId="urn:microsoft.com/office/officeart/2005/8/layout/vList2"/>
    <dgm:cxn modelId="{43FCA58F-ACFE-417B-8C39-E126E911B2D0}" type="presParOf" srcId="{BA2364C1-C9AF-4F81-A6CB-2C06CC9180BF}" destId="{3E10933F-A077-4F67-A4CE-8D887A8D747E}"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D19840-C34E-425F-8E62-D73F2AADCF9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10AC473-5257-45BD-8F56-6BA287EF4BD3}">
      <dgm:prSet/>
      <dgm:spPr/>
      <dgm:t>
        <a:bodyPr/>
        <a:lstStyle/>
        <a:p>
          <a:r>
            <a:rPr lang="en-GB" dirty="0"/>
            <a:t>All of the young people that attend senior Youth Café are enjoying being back outdoor and seeing us face to face.</a:t>
          </a:r>
          <a:endParaRPr lang="en-US" dirty="0"/>
        </a:p>
      </dgm:t>
    </dgm:pt>
    <dgm:pt modelId="{88FF9079-5E9D-4780-98A9-68931D69D04E}" type="parTrans" cxnId="{E269C345-B8A0-41CB-B819-583D18A5D21D}">
      <dgm:prSet/>
      <dgm:spPr/>
      <dgm:t>
        <a:bodyPr/>
        <a:lstStyle/>
        <a:p>
          <a:endParaRPr lang="en-US"/>
        </a:p>
      </dgm:t>
    </dgm:pt>
    <dgm:pt modelId="{D878877D-4CB1-404B-8564-FA0E4B7947EA}" type="sibTrans" cxnId="{E269C345-B8A0-41CB-B819-583D18A5D21D}">
      <dgm:prSet/>
      <dgm:spPr/>
      <dgm:t>
        <a:bodyPr/>
        <a:lstStyle/>
        <a:p>
          <a:endParaRPr lang="en-US"/>
        </a:p>
      </dgm:t>
    </dgm:pt>
    <dgm:pt modelId="{EFF58B94-B42C-434A-9FDC-DE6D00C2E6AC}">
      <dgm:prSet/>
      <dgm:spPr/>
      <dgm:t>
        <a:bodyPr/>
        <a:lstStyle/>
        <a:p>
          <a:r>
            <a:rPr lang="en-GB"/>
            <a:t>Each week we play lots of games that the young people want to play.</a:t>
          </a:r>
          <a:endParaRPr lang="en-US"/>
        </a:p>
      </dgm:t>
    </dgm:pt>
    <dgm:pt modelId="{7989A1C5-F411-4B7A-BD71-BBAA7BC7B115}" type="parTrans" cxnId="{B67FFCB4-EADA-4EE5-9437-82F3EE4D4113}">
      <dgm:prSet/>
      <dgm:spPr/>
      <dgm:t>
        <a:bodyPr/>
        <a:lstStyle/>
        <a:p>
          <a:endParaRPr lang="en-US"/>
        </a:p>
      </dgm:t>
    </dgm:pt>
    <dgm:pt modelId="{BFBF9A2D-5B3C-4CA4-9061-CD51676D9F76}" type="sibTrans" cxnId="{B67FFCB4-EADA-4EE5-9437-82F3EE4D4113}">
      <dgm:prSet/>
      <dgm:spPr/>
      <dgm:t>
        <a:bodyPr/>
        <a:lstStyle/>
        <a:p>
          <a:endParaRPr lang="en-US"/>
        </a:p>
      </dgm:t>
    </dgm:pt>
    <dgm:pt modelId="{646FB670-B34E-45A8-BA49-E3FCE7666A6F}">
      <dgm:prSet/>
      <dgm:spPr/>
      <dgm:t>
        <a:bodyPr/>
        <a:lstStyle/>
        <a:p>
          <a:r>
            <a:rPr lang="en-GB" dirty="0"/>
            <a:t>One of the session’s was from Ian McZappa with the Cromarty Cycling with out age trikes – all the young people loved this session.</a:t>
          </a:r>
          <a:endParaRPr lang="en-US" dirty="0"/>
        </a:p>
      </dgm:t>
    </dgm:pt>
    <dgm:pt modelId="{C99C3FEA-EDB2-49D4-B7F8-BE9B7DCF811A}" type="parTrans" cxnId="{40A81084-AB41-4B10-BA62-80C871DB1CAF}">
      <dgm:prSet/>
      <dgm:spPr/>
      <dgm:t>
        <a:bodyPr/>
        <a:lstStyle/>
        <a:p>
          <a:endParaRPr lang="en-US"/>
        </a:p>
      </dgm:t>
    </dgm:pt>
    <dgm:pt modelId="{46E4D270-C507-49C4-9133-33A07665F6C1}" type="sibTrans" cxnId="{40A81084-AB41-4B10-BA62-80C871DB1CAF}">
      <dgm:prSet/>
      <dgm:spPr/>
      <dgm:t>
        <a:bodyPr/>
        <a:lstStyle/>
        <a:p>
          <a:endParaRPr lang="en-US"/>
        </a:p>
      </dgm:t>
    </dgm:pt>
    <dgm:pt modelId="{B46CCCF0-6A9A-4120-8D0C-DFE59F79E0B7}">
      <dgm:prSet/>
      <dgm:spPr/>
      <dgm:t>
        <a:bodyPr/>
        <a:lstStyle/>
        <a:p>
          <a:r>
            <a:rPr lang="en-GB"/>
            <a:t>Some weeks the young people decide on the games and deliver the part of the session.</a:t>
          </a:r>
          <a:endParaRPr lang="en-US"/>
        </a:p>
      </dgm:t>
    </dgm:pt>
    <dgm:pt modelId="{4936B820-F7EB-48BB-9594-23137E0264EC}" type="parTrans" cxnId="{B467029E-D41C-4A00-A9FB-997EC8CE2B6D}">
      <dgm:prSet/>
      <dgm:spPr/>
      <dgm:t>
        <a:bodyPr/>
        <a:lstStyle/>
        <a:p>
          <a:endParaRPr lang="en-US"/>
        </a:p>
      </dgm:t>
    </dgm:pt>
    <dgm:pt modelId="{C5AFAF82-E393-45CF-BD56-4BD0F4069808}" type="sibTrans" cxnId="{B467029E-D41C-4A00-A9FB-997EC8CE2B6D}">
      <dgm:prSet/>
      <dgm:spPr/>
      <dgm:t>
        <a:bodyPr/>
        <a:lstStyle/>
        <a:p>
          <a:endParaRPr lang="en-US"/>
        </a:p>
      </dgm:t>
    </dgm:pt>
    <dgm:pt modelId="{747F618F-7331-475C-A311-A7D0266C33D2}" type="pres">
      <dgm:prSet presAssocID="{FED19840-C34E-425F-8E62-D73F2AADCF93}" presName="vert0" presStyleCnt="0">
        <dgm:presLayoutVars>
          <dgm:dir/>
          <dgm:animOne val="branch"/>
          <dgm:animLvl val="lvl"/>
        </dgm:presLayoutVars>
      </dgm:prSet>
      <dgm:spPr/>
      <dgm:t>
        <a:bodyPr/>
        <a:lstStyle/>
        <a:p>
          <a:endParaRPr lang="en-GB"/>
        </a:p>
      </dgm:t>
    </dgm:pt>
    <dgm:pt modelId="{DA316B05-6D8C-47DD-A4F1-AD7F0CB669AC}" type="pres">
      <dgm:prSet presAssocID="{E10AC473-5257-45BD-8F56-6BA287EF4BD3}" presName="thickLine" presStyleLbl="alignNode1" presStyleIdx="0" presStyleCnt="4"/>
      <dgm:spPr/>
    </dgm:pt>
    <dgm:pt modelId="{97A5EDD0-FC72-4658-9D7B-DAF264FCD003}" type="pres">
      <dgm:prSet presAssocID="{E10AC473-5257-45BD-8F56-6BA287EF4BD3}" presName="horz1" presStyleCnt="0"/>
      <dgm:spPr/>
    </dgm:pt>
    <dgm:pt modelId="{83FD14A7-EFFD-47CA-B49B-1ADA4FA9019F}" type="pres">
      <dgm:prSet presAssocID="{E10AC473-5257-45BD-8F56-6BA287EF4BD3}" presName="tx1" presStyleLbl="revTx" presStyleIdx="0" presStyleCnt="4"/>
      <dgm:spPr/>
      <dgm:t>
        <a:bodyPr/>
        <a:lstStyle/>
        <a:p>
          <a:endParaRPr lang="en-GB"/>
        </a:p>
      </dgm:t>
    </dgm:pt>
    <dgm:pt modelId="{5519A5A3-CC35-45AF-A2B7-317B7D77EFAC}" type="pres">
      <dgm:prSet presAssocID="{E10AC473-5257-45BD-8F56-6BA287EF4BD3}" presName="vert1" presStyleCnt="0"/>
      <dgm:spPr/>
    </dgm:pt>
    <dgm:pt modelId="{C6271C3B-D541-48C6-8A87-0F402A21D4BB}" type="pres">
      <dgm:prSet presAssocID="{EFF58B94-B42C-434A-9FDC-DE6D00C2E6AC}" presName="thickLine" presStyleLbl="alignNode1" presStyleIdx="1" presStyleCnt="4"/>
      <dgm:spPr/>
    </dgm:pt>
    <dgm:pt modelId="{C738999D-060A-452D-B371-BE694AB3424F}" type="pres">
      <dgm:prSet presAssocID="{EFF58B94-B42C-434A-9FDC-DE6D00C2E6AC}" presName="horz1" presStyleCnt="0"/>
      <dgm:spPr/>
    </dgm:pt>
    <dgm:pt modelId="{6B568374-367C-4CFB-B8D8-FEA606B8600F}" type="pres">
      <dgm:prSet presAssocID="{EFF58B94-B42C-434A-9FDC-DE6D00C2E6AC}" presName="tx1" presStyleLbl="revTx" presStyleIdx="1" presStyleCnt="4"/>
      <dgm:spPr/>
      <dgm:t>
        <a:bodyPr/>
        <a:lstStyle/>
        <a:p>
          <a:endParaRPr lang="en-GB"/>
        </a:p>
      </dgm:t>
    </dgm:pt>
    <dgm:pt modelId="{46F0C16D-FF7B-401A-98D1-E84FE5D8BDB9}" type="pres">
      <dgm:prSet presAssocID="{EFF58B94-B42C-434A-9FDC-DE6D00C2E6AC}" presName="vert1" presStyleCnt="0"/>
      <dgm:spPr/>
    </dgm:pt>
    <dgm:pt modelId="{B7242CAF-090F-40E9-91EA-39F4507936F5}" type="pres">
      <dgm:prSet presAssocID="{646FB670-B34E-45A8-BA49-E3FCE7666A6F}" presName="thickLine" presStyleLbl="alignNode1" presStyleIdx="2" presStyleCnt="4"/>
      <dgm:spPr/>
    </dgm:pt>
    <dgm:pt modelId="{7B277F66-8B8C-4F3F-8A98-AA1A31EC88E9}" type="pres">
      <dgm:prSet presAssocID="{646FB670-B34E-45A8-BA49-E3FCE7666A6F}" presName="horz1" presStyleCnt="0"/>
      <dgm:spPr/>
    </dgm:pt>
    <dgm:pt modelId="{C28F0A63-83E7-435D-B3AB-D43BAC16C35D}" type="pres">
      <dgm:prSet presAssocID="{646FB670-B34E-45A8-BA49-E3FCE7666A6F}" presName="tx1" presStyleLbl="revTx" presStyleIdx="2" presStyleCnt="4" custScaleY="113785"/>
      <dgm:spPr/>
      <dgm:t>
        <a:bodyPr/>
        <a:lstStyle/>
        <a:p>
          <a:endParaRPr lang="en-GB"/>
        </a:p>
      </dgm:t>
    </dgm:pt>
    <dgm:pt modelId="{CFB0EAA1-8EDE-403C-A600-6361CF8FFCD3}" type="pres">
      <dgm:prSet presAssocID="{646FB670-B34E-45A8-BA49-E3FCE7666A6F}" presName="vert1" presStyleCnt="0"/>
      <dgm:spPr/>
    </dgm:pt>
    <dgm:pt modelId="{656EB827-FE17-4CA1-B61F-C40FFD8B0D00}" type="pres">
      <dgm:prSet presAssocID="{B46CCCF0-6A9A-4120-8D0C-DFE59F79E0B7}" presName="thickLine" presStyleLbl="alignNode1" presStyleIdx="3" presStyleCnt="4"/>
      <dgm:spPr/>
    </dgm:pt>
    <dgm:pt modelId="{4BB89E64-32D9-494B-B659-21D1552497FC}" type="pres">
      <dgm:prSet presAssocID="{B46CCCF0-6A9A-4120-8D0C-DFE59F79E0B7}" presName="horz1" presStyleCnt="0"/>
      <dgm:spPr/>
    </dgm:pt>
    <dgm:pt modelId="{E104ADF3-3F9B-43DF-9447-897D4A2385CA}" type="pres">
      <dgm:prSet presAssocID="{B46CCCF0-6A9A-4120-8D0C-DFE59F79E0B7}" presName="tx1" presStyleLbl="revTx" presStyleIdx="3" presStyleCnt="4"/>
      <dgm:spPr/>
      <dgm:t>
        <a:bodyPr/>
        <a:lstStyle/>
        <a:p>
          <a:endParaRPr lang="en-GB"/>
        </a:p>
      </dgm:t>
    </dgm:pt>
    <dgm:pt modelId="{85D9F500-A8DB-46BF-B423-7991F39282AA}" type="pres">
      <dgm:prSet presAssocID="{B46CCCF0-6A9A-4120-8D0C-DFE59F79E0B7}" presName="vert1" presStyleCnt="0"/>
      <dgm:spPr/>
    </dgm:pt>
  </dgm:ptLst>
  <dgm:cxnLst>
    <dgm:cxn modelId="{4F804907-A180-40C3-B716-B73A825E30C4}" type="presOf" srcId="{FED19840-C34E-425F-8E62-D73F2AADCF93}" destId="{747F618F-7331-475C-A311-A7D0266C33D2}" srcOrd="0" destOrd="0" presId="urn:microsoft.com/office/officeart/2008/layout/LinedList"/>
    <dgm:cxn modelId="{76E5EF35-FAC4-4AD0-B4B0-90B8A00AB67B}" type="presOf" srcId="{B46CCCF0-6A9A-4120-8D0C-DFE59F79E0B7}" destId="{E104ADF3-3F9B-43DF-9447-897D4A2385CA}" srcOrd="0" destOrd="0" presId="urn:microsoft.com/office/officeart/2008/layout/LinedList"/>
    <dgm:cxn modelId="{C12832FC-CD4E-4D92-B72E-D31970DEA439}" type="presOf" srcId="{646FB670-B34E-45A8-BA49-E3FCE7666A6F}" destId="{C28F0A63-83E7-435D-B3AB-D43BAC16C35D}" srcOrd="0" destOrd="0" presId="urn:microsoft.com/office/officeart/2008/layout/LinedList"/>
    <dgm:cxn modelId="{1895BE0C-5B51-4352-88C8-09B282A2513E}" type="presOf" srcId="{EFF58B94-B42C-434A-9FDC-DE6D00C2E6AC}" destId="{6B568374-367C-4CFB-B8D8-FEA606B8600F}" srcOrd="0" destOrd="0" presId="urn:microsoft.com/office/officeart/2008/layout/LinedList"/>
    <dgm:cxn modelId="{E269C345-B8A0-41CB-B819-583D18A5D21D}" srcId="{FED19840-C34E-425F-8E62-D73F2AADCF93}" destId="{E10AC473-5257-45BD-8F56-6BA287EF4BD3}" srcOrd="0" destOrd="0" parTransId="{88FF9079-5E9D-4780-98A9-68931D69D04E}" sibTransId="{D878877D-4CB1-404B-8564-FA0E4B7947EA}"/>
    <dgm:cxn modelId="{7A8AB43C-AF37-48C0-AD2B-9D74CADEE756}" type="presOf" srcId="{E10AC473-5257-45BD-8F56-6BA287EF4BD3}" destId="{83FD14A7-EFFD-47CA-B49B-1ADA4FA9019F}" srcOrd="0" destOrd="0" presId="urn:microsoft.com/office/officeart/2008/layout/LinedList"/>
    <dgm:cxn modelId="{B67FFCB4-EADA-4EE5-9437-82F3EE4D4113}" srcId="{FED19840-C34E-425F-8E62-D73F2AADCF93}" destId="{EFF58B94-B42C-434A-9FDC-DE6D00C2E6AC}" srcOrd="1" destOrd="0" parTransId="{7989A1C5-F411-4B7A-BD71-BBAA7BC7B115}" sibTransId="{BFBF9A2D-5B3C-4CA4-9061-CD51676D9F76}"/>
    <dgm:cxn modelId="{B467029E-D41C-4A00-A9FB-997EC8CE2B6D}" srcId="{FED19840-C34E-425F-8E62-D73F2AADCF93}" destId="{B46CCCF0-6A9A-4120-8D0C-DFE59F79E0B7}" srcOrd="3" destOrd="0" parTransId="{4936B820-F7EB-48BB-9594-23137E0264EC}" sibTransId="{C5AFAF82-E393-45CF-BD56-4BD0F4069808}"/>
    <dgm:cxn modelId="{40A81084-AB41-4B10-BA62-80C871DB1CAF}" srcId="{FED19840-C34E-425F-8E62-D73F2AADCF93}" destId="{646FB670-B34E-45A8-BA49-E3FCE7666A6F}" srcOrd="2" destOrd="0" parTransId="{C99C3FEA-EDB2-49D4-B7F8-BE9B7DCF811A}" sibTransId="{46E4D270-C507-49C4-9133-33A07665F6C1}"/>
    <dgm:cxn modelId="{2C24471B-910A-4249-BFF6-A1348E7C7AC2}" type="presParOf" srcId="{747F618F-7331-475C-A311-A7D0266C33D2}" destId="{DA316B05-6D8C-47DD-A4F1-AD7F0CB669AC}" srcOrd="0" destOrd="0" presId="urn:microsoft.com/office/officeart/2008/layout/LinedList"/>
    <dgm:cxn modelId="{34443225-B3B8-44B1-85DC-80E79E14BB41}" type="presParOf" srcId="{747F618F-7331-475C-A311-A7D0266C33D2}" destId="{97A5EDD0-FC72-4658-9D7B-DAF264FCD003}" srcOrd="1" destOrd="0" presId="urn:microsoft.com/office/officeart/2008/layout/LinedList"/>
    <dgm:cxn modelId="{22649BE3-90E3-4B31-9ABF-0BAE6B857831}" type="presParOf" srcId="{97A5EDD0-FC72-4658-9D7B-DAF264FCD003}" destId="{83FD14A7-EFFD-47CA-B49B-1ADA4FA9019F}" srcOrd="0" destOrd="0" presId="urn:microsoft.com/office/officeart/2008/layout/LinedList"/>
    <dgm:cxn modelId="{48DDDB50-1E0A-4E1F-82E4-2BFBD0F0FEEE}" type="presParOf" srcId="{97A5EDD0-FC72-4658-9D7B-DAF264FCD003}" destId="{5519A5A3-CC35-45AF-A2B7-317B7D77EFAC}" srcOrd="1" destOrd="0" presId="urn:microsoft.com/office/officeart/2008/layout/LinedList"/>
    <dgm:cxn modelId="{9DC527D3-14E9-4370-BA9A-D921A815506C}" type="presParOf" srcId="{747F618F-7331-475C-A311-A7D0266C33D2}" destId="{C6271C3B-D541-48C6-8A87-0F402A21D4BB}" srcOrd="2" destOrd="0" presId="urn:microsoft.com/office/officeart/2008/layout/LinedList"/>
    <dgm:cxn modelId="{A595DE28-CC48-4917-8789-AFD66D180BC6}" type="presParOf" srcId="{747F618F-7331-475C-A311-A7D0266C33D2}" destId="{C738999D-060A-452D-B371-BE694AB3424F}" srcOrd="3" destOrd="0" presId="urn:microsoft.com/office/officeart/2008/layout/LinedList"/>
    <dgm:cxn modelId="{B6C9D8FD-879D-4F3D-A3B4-99CCD0067490}" type="presParOf" srcId="{C738999D-060A-452D-B371-BE694AB3424F}" destId="{6B568374-367C-4CFB-B8D8-FEA606B8600F}" srcOrd="0" destOrd="0" presId="urn:microsoft.com/office/officeart/2008/layout/LinedList"/>
    <dgm:cxn modelId="{4B121123-FF69-44BA-93D8-F2E84AD0FA54}" type="presParOf" srcId="{C738999D-060A-452D-B371-BE694AB3424F}" destId="{46F0C16D-FF7B-401A-98D1-E84FE5D8BDB9}" srcOrd="1" destOrd="0" presId="urn:microsoft.com/office/officeart/2008/layout/LinedList"/>
    <dgm:cxn modelId="{6BAA3B86-8C70-4DEA-9B7C-4883914D2404}" type="presParOf" srcId="{747F618F-7331-475C-A311-A7D0266C33D2}" destId="{B7242CAF-090F-40E9-91EA-39F4507936F5}" srcOrd="4" destOrd="0" presId="urn:microsoft.com/office/officeart/2008/layout/LinedList"/>
    <dgm:cxn modelId="{D9972455-3F44-4DFF-BA11-61B6D3CCEB77}" type="presParOf" srcId="{747F618F-7331-475C-A311-A7D0266C33D2}" destId="{7B277F66-8B8C-4F3F-8A98-AA1A31EC88E9}" srcOrd="5" destOrd="0" presId="urn:microsoft.com/office/officeart/2008/layout/LinedList"/>
    <dgm:cxn modelId="{44903FD1-30AC-4CFE-835C-274BDA024A6E}" type="presParOf" srcId="{7B277F66-8B8C-4F3F-8A98-AA1A31EC88E9}" destId="{C28F0A63-83E7-435D-B3AB-D43BAC16C35D}" srcOrd="0" destOrd="0" presId="urn:microsoft.com/office/officeart/2008/layout/LinedList"/>
    <dgm:cxn modelId="{DE03AC46-A3C6-4F4B-BE45-C0083C9D31CE}" type="presParOf" srcId="{7B277F66-8B8C-4F3F-8A98-AA1A31EC88E9}" destId="{CFB0EAA1-8EDE-403C-A600-6361CF8FFCD3}" srcOrd="1" destOrd="0" presId="urn:microsoft.com/office/officeart/2008/layout/LinedList"/>
    <dgm:cxn modelId="{B11D251E-15D2-4941-A0C3-94CD341FAA12}" type="presParOf" srcId="{747F618F-7331-475C-A311-A7D0266C33D2}" destId="{656EB827-FE17-4CA1-B61F-C40FFD8B0D00}" srcOrd="6" destOrd="0" presId="urn:microsoft.com/office/officeart/2008/layout/LinedList"/>
    <dgm:cxn modelId="{01605DB2-FA02-4DA9-9D7C-2488D44036ED}" type="presParOf" srcId="{747F618F-7331-475C-A311-A7D0266C33D2}" destId="{4BB89E64-32D9-494B-B659-21D1552497FC}" srcOrd="7" destOrd="0" presId="urn:microsoft.com/office/officeart/2008/layout/LinedList"/>
    <dgm:cxn modelId="{300DD34E-B35B-4875-ACC7-50905C97B209}" type="presParOf" srcId="{4BB89E64-32D9-494B-B659-21D1552497FC}" destId="{E104ADF3-3F9B-43DF-9447-897D4A2385CA}" srcOrd="0" destOrd="0" presId="urn:microsoft.com/office/officeart/2008/layout/LinedList"/>
    <dgm:cxn modelId="{157AC584-301E-4224-BB49-C8D23B26D5BE}" type="presParOf" srcId="{4BB89E64-32D9-494B-B659-21D1552497FC}" destId="{85D9F500-A8DB-46BF-B423-7991F39282AA}"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C32C37-3FE2-4240-B1B8-4911F6AEC53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1FDEAB3-CB23-416A-9447-B9C88DAD4EBA}">
      <dgm:prSet/>
      <dgm:spPr/>
      <dgm:t>
        <a:bodyPr/>
        <a:lstStyle/>
        <a:p>
          <a:r>
            <a:rPr lang="en-GB"/>
            <a:t>A huge thank you to you all and please thank the young people for their efforts and enthusiasm feedback is so positive about the young people taking part and their honesty and commitment to making the Highland a happier, healthier place to live. It would be good to follow up with the young people on how we take their excellent work forward to the rest of Highlands young people. We will effect change 😊. Yvonne Ross - Caithness Pathfinder/Well Being </a:t>
          </a:r>
          <a:endParaRPr lang="en-US"/>
        </a:p>
      </dgm:t>
    </dgm:pt>
    <dgm:pt modelId="{7FD1B04D-81C7-42BE-BBFD-2880FF3C56E8}" type="parTrans" cxnId="{4F0C32E9-EED8-45C4-B8CC-BEA1A1CB894C}">
      <dgm:prSet/>
      <dgm:spPr/>
      <dgm:t>
        <a:bodyPr/>
        <a:lstStyle/>
        <a:p>
          <a:endParaRPr lang="en-US"/>
        </a:p>
      </dgm:t>
    </dgm:pt>
    <dgm:pt modelId="{4BCAF95F-AC54-4066-AC12-A1A68E2ABA4F}" type="sibTrans" cxnId="{4F0C32E9-EED8-45C4-B8CC-BEA1A1CB894C}">
      <dgm:prSet/>
      <dgm:spPr/>
      <dgm:t>
        <a:bodyPr/>
        <a:lstStyle/>
        <a:p>
          <a:endParaRPr lang="en-US"/>
        </a:p>
      </dgm:t>
    </dgm:pt>
    <dgm:pt modelId="{EF362803-BFEA-46C2-A11D-9340E0A86FE3}">
      <dgm:prSet/>
      <dgm:spPr/>
      <dgm:t>
        <a:bodyPr/>
        <a:lstStyle/>
        <a:p>
          <a:r>
            <a:rPr lang="en-GB" dirty="0"/>
            <a:t>Hi Both, Thank you both so much for running your workshop and feeding back to plenary. The young people did so well by all accounts - an invite to education committee, I think. Please feedback my thanks to them.  My desk is covered in post its with different comments made - I think across the workshops we will have a lot of information to make sense of. Please send on your Jam Board/notes you took. All delegates will be asked to share notes so that should give a full picture. Wanda, I hope you do not have a busy day ahead, it is quite exhausting hosting a workshop. What a great turn out.            Many thanks, Gillian</a:t>
          </a:r>
          <a:endParaRPr lang="en-US" dirty="0"/>
        </a:p>
      </dgm:t>
    </dgm:pt>
    <dgm:pt modelId="{DA0B02E6-8C73-4863-A598-D56DE1D0A1B5}" type="parTrans" cxnId="{2922C4B5-6BF4-495C-B04C-E850CC2EBCC3}">
      <dgm:prSet/>
      <dgm:spPr/>
      <dgm:t>
        <a:bodyPr/>
        <a:lstStyle/>
        <a:p>
          <a:endParaRPr lang="en-US"/>
        </a:p>
      </dgm:t>
    </dgm:pt>
    <dgm:pt modelId="{B32F9D9D-57CC-442A-8C48-3CF4C799FACD}" type="sibTrans" cxnId="{2922C4B5-6BF4-495C-B04C-E850CC2EBCC3}">
      <dgm:prSet/>
      <dgm:spPr/>
      <dgm:t>
        <a:bodyPr/>
        <a:lstStyle/>
        <a:p>
          <a:endParaRPr lang="en-US"/>
        </a:p>
      </dgm:t>
    </dgm:pt>
    <dgm:pt modelId="{6CAB5A17-5A79-4AAD-810C-57688D9BC9B6}">
      <dgm:prSet/>
      <dgm:spPr/>
      <dgm:t>
        <a:bodyPr/>
        <a:lstStyle/>
        <a:p>
          <a:r>
            <a:rPr lang="en-GB" dirty="0"/>
            <a:t>I am so proud of our young people!  The commitment shown by Wanda and Fraser, their strong partnership with the school, the work being done by Kaela and the focus group around PSE review, it is all so positive.  Thank you everyone!  Wanda, please pass this onto the young people! Thank you for all your support, Yvonne, very much appreciated. We pledge to continue to listen to the voice of our young people – such a basic and important part of making Highland the best it can be. Many thanks,  Val Paterson Depute Head Teacher</a:t>
          </a:r>
          <a:endParaRPr lang="en-US" dirty="0"/>
        </a:p>
      </dgm:t>
    </dgm:pt>
    <dgm:pt modelId="{9314BBA0-881F-474E-AE81-711EF18E1BD9}" type="parTrans" cxnId="{1457DD31-DAE1-4B29-936F-5B33B367EE77}">
      <dgm:prSet/>
      <dgm:spPr/>
      <dgm:t>
        <a:bodyPr/>
        <a:lstStyle/>
        <a:p>
          <a:endParaRPr lang="en-US"/>
        </a:p>
      </dgm:t>
    </dgm:pt>
    <dgm:pt modelId="{23C13934-B8E9-4016-8B6C-B07329E27620}" type="sibTrans" cxnId="{1457DD31-DAE1-4B29-936F-5B33B367EE77}">
      <dgm:prSet/>
      <dgm:spPr/>
      <dgm:t>
        <a:bodyPr/>
        <a:lstStyle/>
        <a:p>
          <a:endParaRPr lang="en-US"/>
        </a:p>
      </dgm:t>
    </dgm:pt>
    <dgm:pt modelId="{BBD4DC4E-EF71-4D1A-9F57-0EE7399CB50B}" type="pres">
      <dgm:prSet presAssocID="{F8C32C37-3FE2-4240-B1B8-4911F6AEC53D}" presName="linear" presStyleCnt="0">
        <dgm:presLayoutVars>
          <dgm:animLvl val="lvl"/>
          <dgm:resizeHandles val="exact"/>
        </dgm:presLayoutVars>
      </dgm:prSet>
      <dgm:spPr/>
      <dgm:t>
        <a:bodyPr/>
        <a:lstStyle/>
        <a:p>
          <a:endParaRPr lang="en-GB"/>
        </a:p>
      </dgm:t>
    </dgm:pt>
    <dgm:pt modelId="{CBA7CE20-5794-479B-B4A5-9FDA24CF8419}" type="pres">
      <dgm:prSet presAssocID="{51FDEAB3-CB23-416A-9447-B9C88DAD4EBA}" presName="parentText" presStyleLbl="node1" presStyleIdx="0" presStyleCnt="3">
        <dgm:presLayoutVars>
          <dgm:chMax val="0"/>
          <dgm:bulletEnabled val="1"/>
        </dgm:presLayoutVars>
      </dgm:prSet>
      <dgm:spPr/>
      <dgm:t>
        <a:bodyPr/>
        <a:lstStyle/>
        <a:p>
          <a:endParaRPr lang="en-GB"/>
        </a:p>
      </dgm:t>
    </dgm:pt>
    <dgm:pt modelId="{B5030296-6ABD-4B3B-BC0B-F1DF990A959F}" type="pres">
      <dgm:prSet presAssocID="{4BCAF95F-AC54-4066-AC12-A1A68E2ABA4F}" presName="spacer" presStyleCnt="0"/>
      <dgm:spPr/>
    </dgm:pt>
    <dgm:pt modelId="{0B0948E3-A9F9-42BB-A720-CA017BDE023E}" type="pres">
      <dgm:prSet presAssocID="{EF362803-BFEA-46C2-A11D-9340E0A86FE3}" presName="parentText" presStyleLbl="node1" presStyleIdx="1" presStyleCnt="3">
        <dgm:presLayoutVars>
          <dgm:chMax val="0"/>
          <dgm:bulletEnabled val="1"/>
        </dgm:presLayoutVars>
      </dgm:prSet>
      <dgm:spPr/>
      <dgm:t>
        <a:bodyPr/>
        <a:lstStyle/>
        <a:p>
          <a:endParaRPr lang="en-GB"/>
        </a:p>
      </dgm:t>
    </dgm:pt>
    <dgm:pt modelId="{D041B35F-593D-4A25-8A52-1C4C492D01B8}" type="pres">
      <dgm:prSet presAssocID="{B32F9D9D-57CC-442A-8C48-3CF4C799FACD}" presName="spacer" presStyleCnt="0"/>
      <dgm:spPr/>
    </dgm:pt>
    <dgm:pt modelId="{55F90EA7-71BE-4DD0-931C-8B11A58AB36D}" type="pres">
      <dgm:prSet presAssocID="{6CAB5A17-5A79-4AAD-810C-57688D9BC9B6}" presName="parentText" presStyleLbl="node1" presStyleIdx="2" presStyleCnt="3">
        <dgm:presLayoutVars>
          <dgm:chMax val="0"/>
          <dgm:bulletEnabled val="1"/>
        </dgm:presLayoutVars>
      </dgm:prSet>
      <dgm:spPr/>
      <dgm:t>
        <a:bodyPr/>
        <a:lstStyle/>
        <a:p>
          <a:endParaRPr lang="en-GB"/>
        </a:p>
      </dgm:t>
    </dgm:pt>
  </dgm:ptLst>
  <dgm:cxnLst>
    <dgm:cxn modelId="{4F0C32E9-EED8-45C4-B8CC-BEA1A1CB894C}" srcId="{F8C32C37-3FE2-4240-B1B8-4911F6AEC53D}" destId="{51FDEAB3-CB23-416A-9447-B9C88DAD4EBA}" srcOrd="0" destOrd="0" parTransId="{7FD1B04D-81C7-42BE-BBFD-2880FF3C56E8}" sibTransId="{4BCAF95F-AC54-4066-AC12-A1A68E2ABA4F}"/>
    <dgm:cxn modelId="{F49958F3-F132-4B78-BA2D-A2DF5FB88314}" type="presOf" srcId="{F8C32C37-3FE2-4240-B1B8-4911F6AEC53D}" destId="{BBD4DC4E-EF71-4D1A-9F57-0EE7399CB50B}" srcOrd="0" destOrd="0" presId="urn:microsoft.com/office/officeart/2005/8/layout/vList2"/>
    <dgm:cxn modelId="{22EB50D1-CFC3-45A7-8E93-8FCA00541613}" type="presOf" srcId="{EF362803-BFEA-46C2-A11D-9340E0A86FE3}" destId="{0B0948E3-A9F9-42BB-A720-CA017BDE023E}" srcOrd="0" destOrd="0" presId="urn:microsoft.com/office/officeart/2005/8/layout/vList2"/>
    <dgm:cxn modelId="{9C73D524-4FCB-4D2D-B082-6A79D181D73D}" type="presOf" srcId="{6CAB5A17-5A79-4AAD-810C-57688D9BC9B6}" destId="{55F90EA7-71BE-4DD0-931C-8B11A58AB36D}" srcOrd="0" destOrd="0" presId="urn:microsoft.com/office/officeart/2005/8/layout/vList2"/>
    <dgm:cxn modelId="{1457DD31-DAE1-4B29-936F-5B33B367EE77}" srcId="{F8C32C37-3FE2-4240-B1B8-4911F6AEC53D}" destId="{6CAB5A17-5A79-4AAD-810C-57688D9BC9B6}" srcOrd="2" destOrd="0" parTransId="{9314BBA0-881F-474E-AE81-711EF18E1BD9}" sibTransId="{23C13934-B8E9-4016-8B6C-B07329E27620}"/>
    <dgm:cxn modelId="{8431B097-1871-46FE-943A-16D87EB0F4C9}" type="presOf" srcId="{51FDEAB3-CB23-416A-9447-B9C88DAD4EBA}" destId="{CBA7CE20-5794-479B-B4A5-9FDA24CF8419}" srcOrd="0" destOrd="0" presId="urn:microsoft.com/office/officeart/2005/8/layout/vList2"/>
    <dgm:cxn modelId="{2922C4B5-6BF4-495C-B04C-E850CC2EBCC3}" srcId="{F8C32C37-3FE2-4240-B1B8-4911F6AEC53D}" destId="{EF362803-BFEA-46C2-A11D-9340E0A86FE3}" srcOrd="1" destOrd="0" parTransId="{DA0B02E6-8C73-4863-A598-D56DE1D0A1B5}" sibTransId="{B32F9D9D-57CC-442A-8C48-3CF4C799FACD}"/>
    <dgm:cxn modelId="{E4E9B2CA-4FE5-4C5B-9F8A-245515DFBD5B}" type="presParOf" srcId="{BBD4DC4E-EF71-4D1A-9F57-0EE7399CB50B}" destId="{CBA7CE20-5794-479B-B4A5-9FDA24CF8419}" srcOrd="0" destOrd="0" presId="urn:microsoft.com/office/officeart/2005/8/layout/vList2"/>
    <dgm:cxn modelId="{B54796FF-EB01-4C47-9B23-8AB05CD8D990}" type="presParOf" srcId="{BBD4DC4E-EF71-4D1A-9F57-0EE7399CB50B}" destId="{B5030296-6ABD-4B3B-BC0B-F1DF990A959F}" srcOrd="1" destOrd="0" presId="urn:microsoft.com/office/officeart/2005/8/layout/vList2"/>
    <dgm:cxn modelId="{1FA40543-1055-4D1C-913B-09D335D3A6D6}" type="presParOf" srcId="{BBD4DC4E-EF71-4D1A-9F57-0EE7399CB50B}" destId="{0B0948E3-A9F9-42BB-A720-CA017BDE023E}" srcOrd="2" destOrd="0" presId="urn:microsoft.com/office/officeart/2005/8/layout/vList2"/>
    <dgm:cxn modelId="{DF200BD7-CB44-4D3C-B5E1-4A093F627E04}" type="presParOf" srcId="{BBD4DC4E-EF71-4D1A-9F57-0EE7399CB50B}" destId="{D041B35F-593D-4A25-8A52-1C4C492D01B8}" srcOrd="3" destOrd="0" presId="urn:microsoft.com/office/officeart/2005/8/layout/vList2"/>
    <dgm:cxn modelId="{4053E095-7E03-41A2-9F53-C4AE56897FCC}" type="presParOf" srcId="{BBD4DC4E-EF71-4D1A-9F57-0EE7399CB50B}" destId="{55F90EA7-71BE-4DD0-931C-8B11A58AB36D}"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03CA5C-AA2F-4B1C-8DC8-0544DFA809E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C6C689D-542E-4B35-8E79-9C8E6F0D0D59}">
      <dgm:prSet/>
      <dgm:spPr/>
      <dgm:t>
        <a:bodyPr/>
        <a:lstStyle/>
        <a:p>
          <a:r>
            <a:rPr lang="en-GB" b="1"/>
            <a:t>Purpose of the Project </a:t>
          </a:r>
          <a:endParaRPr lang="en-US"/>
        </a:p>
      </dgm:t>
    </dgm:pt>
    <dgm:pt modelId="{F300A8E1-FCCB-4C94-AED1-208E0276FDE4}" type="parTrans" cxnId="{E637F7AF-5F82-4EC9-888A-EEC1111DE4C2}">
      <dgm:prSet/>
      <dgm:spPr/>
      <dgm:t>
        <a:bodyPr/>
        <a:lstStyle/>
        <a:p>
          <a:endParaRPr lang="en-US"/>
        </a:p>
      </dgm:t>
    </dgm:pt>
    <dgm:pt modelId="{E2EE9F79-D2BA-46F6-BE3D-3DFF341934BD}" type="sibTrans" cxnId="{E637F7AF-5F82-4EC9-888A-EEC1111DE4C2}">
      <dgm:prSet/>
      <dgm:spPr/>
      <dgm:t>
        <a:bodyPr/>
        <a:lstStyle/>
        <a:p>
          <a:endParaRPr lang="en-US"/>
        </a:p>
      </dgm:t>
    </dgm:pt>
    <dgm:pt modelId="{AC6E90B3-3F36-4BEA-8690-5E5C14E5135E}">
      <dgm:prSet/>
      <dgm:spPr/>
      <dgm:t>
        <a:bodyPr/>
        <a:lstStyle/>
        <a:p>
          <a:r>
            <a:rPr lang="en-GB"/>
            <a:t>To give P7 Pupils an understanding of the work of the Community Wardens throughout Highland. </a:t>
          </a:r>
          <a:endParaRPr lang="en-US"/>
        </a:p>
      </dgm:t>
    </dgm:pt>
    <dgm:pt modelId="{5F138EBD-09DE-4BC8-84EF-BC5A4CD24BB0}" type="parTrans" cxnId="{1A787A9D-F715-48D4-90D3-BB3E64D4B1A2}">
      <dgm:prSet/>
      <dgm:spPr/>
      <dgm:t>
        <a:bodyPr/>
        <a:lstStyle/>
        <a:p>
          <a:endParaRPr lang="en-US"/>
        </a:p>
      </dgm:t>
    </dgm:pt>
    <dgm:pt modelId="{8514D1AD-0071-4F0F-ACFE-33A51C8DE6CE}" type="sibTrans" cxnId="{1A787A9D-F715-48D4-90D3-BB3E64D4B1A2}">
      <dgm:prSet/>
      <dgm:spPr/>
      <dgm:t>
        <a:bodyPr/>
        <a:lstStyle/>
        <a:p>
          <a:endParaRPr lang="en-US"/>
        </a:p>
      </dgm:t>
    </dgm:pt>
    <dgm:pt modelId="{578E09D4-FCF0-40A0-853C-4B1B101AB3FE}">
      <dgm:prSet/>
      <dgm:spPr/>
      <dgm:t>
        <a:bodyPr/>
        <a:lstStyle/>
        <a:p>
          <a:r>
            <a:rPr lang="en-GB"/>
            <a:t>To help break down barriers between Highland Council and young people </a:t>
          </a:r>
          <a:endParaRPr lang="en-US"/>
        </a:p>
      </dgm:t>
    </dgm:pt>
    <dgm:pt modelId="{1E2379C6-34CD-4455-96C2-60DC21246A81}" type="parTrans" cxnId="{D34FCEA8-88B7-4401-8B2F-52578B7044A7}">
      <dgm:prSet/>
      <dgm:spPr/>
      <dgm:t>
        <a:bodyPr/>
        <a:lstStyle/>
        <a:p>
          <a:endParaRPr lang="en-US"/>
        </a:p>
      </dgm:t>
    </dgm:pt>
    <dgm:pt modelId="{BC962F48-A7CC-4042-B6C9-245EF2A95D2A}" type="sibTrans" cxnId="{D34FCEA8-88B7-4401-8B2F-52578B7044A7}">
      <dgm:prSet/>
      <dgm:spPr/>
      <dgm:t>
        <a:bodyPr/>
        <a:lstStyle/>
        <a:p>
          <a:endParaRPr lang="en-US"/>
        </a:p>
      </dgm:t>
    </dgm:pt>
    <dgm:pt modelId="{734EECE5-E2C6-45E6-8DE6-8B02D8073C16}">
      <dgm:prSet/>
      <dgm:spPr/>
      <dgm:t>
        <a:bodyPr/>
        <a:lstStyle/>
        <a:p>
          <a:r>
            <a:rPr lang="en-GB"/>
            <a:t>To help make young people more aware of their environment/housing estate/community </a:t>
          </a:r>
          <a:endParaRPr lang="en-US"/>
        </a:p>
      </dgm:t>
    </dgm:pt>
    <dgm:pt modelId="{D2EAF21B-EABE-409E-8662-631A1D65E5B9}" type="parTrans" cxnId="{7AE96D91-994A-4B21-9C0A-801F619A4CDB}">
      <dgm:prSet/>
      <dgm:spPr/>
      <dgm:t>
        <a:bodyPr/>
        <a:lstStyle/>
        <a:p>
          <a:endParaRPr lang="en-US"/>
        </a:p>
      </dgm:t>
    </dgm:pt>
    <dgm:pt modelId="{6D41CC0A-A371-46E1-A449-254D2E35FAFC}" type="sibTrans" cxnId="{7AE96D91-994A-4B21-9C0A-801F619A4CDB}">
      <dgm:prSet/>
      <dgm:spPr/>
      <dgm:t>
        <a:bodyPr/>
        <a:lstStyle/>
        <a:p>
          <a:endParaRPr lang="en-US"/>
        </a:p>
      </dgm:t>
    </dgm:pt>
    <dgm:pt modelId="{0EA1AE6F-FEEC-46B7-9704-9FFB89DE72D8}">
      <dgm:prSet/>
      <dgm:spPr/>
      <dgm:t>
        <a:bodyPr/>
        <a:lstStyle/>
        <a:p>
          <a:r>
            <a:rPr lang="en-GB"/>
            <a:t>To raise awareness of the work of other agencies / services in Highland </a:t>
          </a:r>
          <a:endParaRPr lang="en-US"/>
        </a:p>
      </dgm:t>
    </dgm:pt>
    <dgm:pt modelId="{277C7DF6-9ED7-42D5-8954-E0F371B46B31}" type="parTrans" cxnId="{9FC62CDC-95E8-444A-9CD2-BF096248E4E7}">
      <dgm:prSet/>
      <dgm:spPr/>
      <dgm:t>
        <a:bodyPr/>
        <a:lstStyle/>
        <a:p>
          <a:endParaRPr lang="en-US"/>
        </a:p>
      </dgm:t>
    </dgm:pt>
    <dgm:pt modelId="{6351CFC5-4C9C-499A-AD49-1714C10FE9E3}" type="sibTrans" cxnId="{9FC62CDC-95E8-444A-9CD2-BF096248E4E7}">
      <dgm:prSet/>
      <dgm:spPr/>
      <dgm:t>
        <a:bodyPr/>
        <a:lstStyle/>
        <a:p>
          <a:endParaRPr lang="en-US"/>
        </a:p>
      </dgm:t>
    </dgm:pt>
    <dgm:pt modelId="{E22EBBD4-BB44-4328-AA3C-EDD15E6DE95B}">
      <dgm:prSet/>
      <dgm:spPr/>
      <dgm:t>
        <a:bodyPr/>
        <a:lstStyle/>
        <a:p>
          <a:r>
            <a:rPr lang="en-GB" b="1"/>
            <a:t>How does it work?</a:t>
          </a:r>
          <a:endParaRPr lang="en-US"/>
        </a:p>
      </dgm:t>
    </dgm:pt>
    <dgm:pt modelId="{BF235AF3-E2AB-4936-8009-797E0EC5F584}" type="parTrans" cxnId="{611812DB-23D7-43E6-9D89-3053DDE6BAE6}">
      <dgm:prSet/>
      <dgm:spPr/>
      <dgm:t>
        <a:bodyPr/>
        <a:lstStyle/>
        <a:p>
          <a:endParaRPr lang="en-US"/>
        </a:p>
      </dgm:t>
    </dgm:pt>
    <dgm:pt modelId="{B12DE75E-AA6A-4BBB-9246-558B17770E42}" type="sibTrans" cxnId="{611812DB-23D7-43E6-9D89-3053DDE6BAE6}">
      <dgm:prSet/>
      <dgm:spPr/>
      <dgm:t>
        <a:bodyPr/>
        <a:lstStyle/>
        <a:p>
          <a:endParaRPr lang="en-US"/>
        </a:p>
      </dgm:t>
    </dgm:pt>
    <dgm:pt modelId="{424DF91C-C466-4CE8-8DA4-BD0FFED2E000}">
      <dgm:prSet/>
      <dgm:spPr/>
      <dgm:t>
        <a:bodyPr/>
        <a:lstStyle/>
        <a:p>
          <a:r>
            <a:rPr lang="en-GB" dirty="0"/>
            <a:t>Working closely with Youth Development Officers and Head Teacher in Cromarty Primary School</a:t>
          </a:r>
          <a:endParaRPr lang="en-US" dirty="0"/>
        </a:p>
      </dgm:t>
    </dgm:pt>
    <dgm:pt modelId="{4B0D6B59-C322-4623-A9F4-0BCD534BBAEB}" type="parTrans" cxnId="{377AB1D2-BABE-4FC0-A8F3-517B8318AB91}">
      <dgm:prSet/>
      <dgm:spPr/>
      <dgm:t>
        <a:bodyPr/>
        <a:lstStyle/>
        <a:p>
          <a:endParaRPr lang="en-US"/>
        </a:p>
      </dgm:t>
    </dgm:pt>
    <dgm:pt modelId="{E60D6B0D-3C19-414A-873D-E5A35B02E01C}" type="sibTrans" cxnId="{377AB1D2-BABE-4FC0-A8F3-517B8318AB91}">
      <dgm:prSet/>
      <dgm:spPr/>
      <dgm:t>
        <a:bodyPr/>
        <a:lstStyle/>
        <a:p>
          <a:endParaRPr lang="en-US"/>
        </a:p>
      </dgm:t>
    </dgm:pt>
    <dgm:pt modelId="{1A50B4CA-B776-438C-813E-9F35102D9107}">
      <dgm:prSet/>
      <dgm:spPr/>
      <dgm:t>
        <a:bodyPr/>
        <a:lstStyle/>
        <a:p>
          <a:r>
            <a:rPr lang="en-GB"/>
            <a:t>Give a presentation to Pupils on the merits of the project </a:t>
          </a:r>
          <a:endParaRPr lang="en-US"/>
        </a:p>
      </dgm:t>
    </dgm:pt>
    <dgm:pt modelId="{0CB833C0-3DBF-4E73-B659-A922F29FB229}" type="parTrans" cxnId="{9ABCDD71-6DAE-4F69-A2AA-A14DE160E678}">
      <dgm:prSet/>
      <dgm:spPr/>
      <dgm:t>
        <a:bodyPr/>
        <a:lstStyle/>
        <a:p>
          <a:endParaRPr lang="en-US"/>
        </a:p>
      </dgm:t>
    </dgm:pt>
    <dgm:pt modelId="{E98F7989-A906-419A-B491-FCAE5F3794E2}" type="sibTrans" cxnId="{9ABCDD71-6DAE-4F69-A2AA-A14DE160E678}">
      <dgm:prSet/>
      <dgm:spPr/>
      <dgm:t>
        <a:bodyPr/>
        <a:lstStyle/>
        <a:p>
          <a:endParaRPr lang="en-US"/>
        </a:p>
      </dgm:t>
    </dgm:pt>
    <dgm:pt modelId="{7E146B52-4D96-4D19-9A28-328098D72A28}">
      <dgm:prSet/>
      <dgm:spPr/>
      <dgm:t>
        <a:bodyPr/>
        <a:lstStyle/>
        <a:p>
          <a:r>
            <a:rPr lang="en-GB"/>
            <a:t>Send out welcome letter to all participants after the presentation  </a:t>
          </a:r>
          <a:endParaRPr lang="en-US"/>
        </a:p>
      </dgm:t>
    </dgm:pt>
    <dgm:pt modelId="{EE25214C-6F1A-4FD9-8B23-50486CC95D65}" type="parTrans" cxnId="{AB28A5A9-8108-4D1C-9262-4DCA9050249D}">
      <dgm:prSet/>
      <dgm:spPr/>
      <dgm:t>
        <a:bodyPr/>
        <a:lstStyle/>
        <a:p>
          <a:endParaRPr lang="en-US"/>
        </a:p>
      </dgm:t>
    </dgm:pt>
    <dgm:pt modelId="{2CBE2BFF-50D1-4BA3-B2CB-ABF815397542}" type="sibTrans" cxnId="{AB28A5A9-8108-4D1C-9262-4DCA9050249D}">
      <dgm:prSet/>
      <dgm:spPr/>
      <dgm:t>
        <a:bodyPr/>
        <a:lstStyle/>
        <a:p>
          <a:endParaRPr lang="en-US"/>
        </a:p>
      </dgm:t>
    </dgm:pt>
    <dgm:pt modelId="{9775AA10-2171-49A8-8F38-1217939550DE}" type="pres">
      <dgm:prSet presAssocID="{9E03CA5C-AA2F-4B1C-8DC8-0544DFA809E9}" presName="linear" presStyleCnt="0">
        <dgm:presLayoutVars>
          <dgm:animLvl val="lvl"/>
          <dgm:resizeHandles val="exact"/>
        </dgm:presLayoutVars>
      </dgm:prSet>
      <dgm:spPr/>
      <dgm:t>
        <a:bodyPr/>
        <a:lstStyle/>
        <a:p>
          <a:endParaRPr lang="en-GB"/>
        </a:p>
      </dgm:t>
    </dgm:pt>
    <dgm:pt modelId="{01C616E0-4C74-45AC-81B5-37F1CFE39266}" type="pres">
      <dgm:prSet presAssocID="{1C6C689D-542E-4B35-8E79-9C8E6F0D0D59}" presName="parentText" presStyleLbl="node1" presStyleIdx="0" presStyleCnt="2">
        <dgm:presLayoutVars>
          <dgm:chMax val="0"/>
          <dgm:bulletEnabled val="1"/>
        </dgm:presLayoutVars>
      </dgm:prSet>
      <dgm:spPr/>
      <dgm:t>
        <a:bodyPr/>
        <a:lstStyle/>
        <a:p>
          <a:endParaRPr lang="en-GB"/>
        </a:p>
      </dgm:t>
    </dgm:pt>
    <dgm:pt modelId="{0BAA97D9-E05B-4EEA-8470-63B7B083DDAE}" type="pres">
      <dgm:prSet presAssocID="{1C6C689D-542E-4B35-8E79-9C8E6F0D0D59}" presName="childText" presStyleLbl="revTx" presStyleIdx="0" presStyleCnt="2">
        <dgm:presLayoutVars>
          <dgm:bulletEnabled val="1"/>
        </dgm:presLayoutVars>
      </dgm:prSet>
      <dgm:spPr/>
      <dgm:t>
        <a:bodyPr/>
        <a:lstStyle/>
        <a:p>
          <a:endParaRPr lang="en-GB"/>
        </a:p>
      </dgm:t>
    </dgm:pt>
    <dgm:pt modelId="{D0ABF4EC-A0B6-460E-97C8-8019138B3B78}" type="pres">
      <dgm:prSet presAssocID="{E22EBBD4-BB44-4328-AA3C-EDD15E6DE95B}" presName="parentText" presStyleLbl="node1" presStyleIdx="1" presStyleCnt="2">
        <dgm:presLayoutVars>
          <dgm:chMax val="0"/>
          <dgm:bulletEnabled val="1"/>
        </dgm:presLayoutVars>
      </dgm:prSet>
      <dgm:spPr/>
      <dgm:t>
        <a:bodyPr/>
        <a:lstStyle/>
        <a:p>
          <a:endParaRPr lang="en-GB"/>
        </a:p>
      </dgm:t>
    </dgm:pt>
    <dgm:pt modelId="{6FB7A178-061D-4171-8BD8-C1A748D37A7A}" type="pres">
      <dgm:prSet presAssocID="{E22EBBD4-BB44-4328-AA3C-EDD15E6DE95B}" presName="childText" presStyleLbl="revTx" presStyleIdx="1" presStyleCnt="2">
        <dgm:presLayoutVars>
          <dgm:bulletEnabled val="1"/>
        </dgm:presLayoutVars>
      </dgm:prSet>
      <dgm:spPr/>
      <dgm:t>
        <a:bodyPr/>
        <a:lstStyle/>
        <a:p>
          <a:endParaRPr lang="en-GB"/>
        </a:p>
      </dgm:t>
    </dgm:pt>
  </dgm:ptLst>
  <dgm:cxnLst>
    <dgm:cxn modelId="{D7C4CB95-1A10-434E-B97A-2DCADC2FA787}" type="presOf" srcId="{578E09D4-FCF0-40A0-853C-4B1B101AB3FE}" destId="{0BAA97D9-E05B-4EEA-8470-63B7B083DDAE}" srcOrd="0" destOrd="1" presId="urn:microsoft.com/office/officeart/2005/8/layout/vList2"/>
    <dgm:cxn modelId="{9ABCDD71-6DAE-4F69-A2AA-A14DE160E678}" srcId="{E22EBBD4-BB44-4328-AA3C-EDD15E6DE95B}" destId="{1A50B4CA-B776-438C-813E-9F35102D9107}" srcOrd="1" destOrd="0" parTransId="{0CB833C0-3DBF-4E73-B659-A922F29FB229}" sibTransId="{E98F7989-A906-419A-B491-FCAE5F3794E2}"/>
    <dgm:cxn modelId="{611812DB-23D7-43E6-9D89-3053DDE6BAE6}" srcId="{9E03CA5C-AA2F-4B1C-8DC8-0544DFA809E9}" destId="{E22EBBD4-BB44-4328-AA3C-EDD15E6DE95B}" srcOrd="1" destOrd="0" parTransId="{BF235AF3-E2AB-4936-8009-797E0EC5F584}" sibTransId="{B12DE75E-AA6A-4BBB-9246-558B17770E42}"/>
    <dgm:cxn modelId="{1A787A9D-F715-48D4-90D3-BB3E64D4B1A2}" srcId="{1C6C689D-542E-4B35-8E79-9C8E6F0D0D59}" destId="{AC6E90B3-3F36-4BEA-8690-5E5C14E5135E}" srcOrd="0" destOrd="0" parTransId="{5F138EBD-09DE-4BC8-84EF-BC5A4CD24BB0}" sibTransId="{8514D1AD-0071-4F0F-ACFE-33A51C8DE6CE}"/>
    <dgm:cxn modelId="{CEFF12A7-EB7F-457F-9495-B8A65D894C2F}" type="presOf" srcId="{AC6E90B3-3F36-4BEA-8690-5E5C14E5135E}" destId="{0BAA97D9-E05B-4EEA-8470-63B7B083DDAE}" srcOrd="0" destOrd="0" presId="urn:microsoft.com/office/officeart/2005/8/layout/vList2"/>
    <dgm:cxn modelId="{AB28A5A9-8108-4D1C-9262-4DCA9050249D}" srcId="{E22EBBD4-BB44-4328-AA3C-EDD15E6DE95B}" destId="{7E146B52-4D96-4D19-9A28-328098D72A28}" srcOrd="2" destOrd="0" parTransId="{EE25214C-6F1A-4FD9-8B23-50486CC95D65}" sibTransId="{2CBE2BFF-50D1-4BA3-B2CB-ABF815397542}"/>
    <dgm:cxn modelId="{AA14DAF0-43EA-4282-99C3-B28290D7F8FE}" type="presOf" srcId="{9E03CA5C-AA2F-4B1C-8DC8-0544DFA809E9}" destId="{9775AA10-2171-49A8-8F38-1217939550DE}" srcOrd="0" destOrd="0" presId="urn:microsoft.com/office/officeart/2005/8/layout/vList2"/>
    <dgm:cxn modelId="{4B440A08-1E3B-42F0-96E0-5FAF3D471322}" type="presOf" srcId="{424DF91C-C466-4CE8-8DA4-BD0FFED2E000}" destId="{6FB7A178-061D-4171-8BD8-C1A748D37A7A}" srcOrd="0" destOrd="0" presId="urn:microsoft.com/office/officeart/2005/8/layout/vList2"/>
    <dgm:cxn modelId="{312EA26C-1B90-4CBB-A1D2-1BCAAA289F66}" type="presOf" srcId="{1C6C689D-542E-4B35-8E79-9C8E6F0D0D59}" destId="{01C616E0-4C74-45AC-81B5-37F1CFE39266}" srcOrd="0" destOrd="0" presId="urn:microsoft.com/office/officeart/2005/8/layout/vList2"/>
    <dgm:cxn modelId="{E637F7AF-5F82-4EC9-888A-EEC1111DE4C2}" srcId="{9E03CA5C-AA2F-4B1C-8DC8-0544DFA809E9}" destId="{1C6C689D-542E-4B35-8E79-9C8E6F0D0D59}" srcOrd="0" destOrd="0" parTransId="{F300A8E1-FCCB-4C94-AED1-208E0276FDE4}" sibTransId="{E2EE9F79-D2BA-46F6-BE3D-3DFF341934BD}"/>
    <dgm:cxn modelId="{9FC62CDC-95E8-444A-9CD2-BF096248E4E7}" srcId="{1C6C689D-542E-4B35-8E79-9C8E6F0D0D59}" destId="{0EA1AE6F-FEEC-46B7-9704-9FFB89DE72D8}" srcOrd="3" destOrd="0" parTransId="{277C7DF6-9ED7-42D5-8954-E0F371B46B31}" sibTransId="{6351CFC5-4C9C-499A-AD49-1714C10FE9E3}"/>
    <dgm:cxn modelId="{D908062B-B92D-48C3-837B-265EFB800A30}" type="presOf" srcId="{7E146B52-4D96-4D19-9A28-328098D72A28}" destId="{6FB7A178-061D-4171-8BD8-C1A748D37A7A}" srcOrd="0" destOrd="2" presId="urn:microsoft.com/office/officeart/2005/8/layout/vList2"/>
    <dgm:cxn modelId="{377AB1D2-BABE-4FC0-A8F3-517B8318AB91}" srcId="{E22EBBD4-BB44-4328-AA3C-EDD15E6DE95B}" destId="{424DF91C-C466-4CE8-8DA4-BD0FFED2E000}" srcOrd="0" destOrd="0" parTransId="{4B0D6B59-C322-4623-A9F4-0BCD534BBAEB}" sibTransId="{E60D6B0D-3C19-414A-873D-E5A35B02E01C}"/>
    <dgm:cxn modelId="{9936795F-4DE4-4B2C-B8CA-053AEBEE117B}" type="presOf" srcId="{0EA1AE6F-FEEC-46B7-9704-9FFB89DE72D8}" destId="{0BAA97D9-E05B-4EEA-8470-63B7B083DDAE}" srcOrd="0" destOrd="3" presId="urn:microsoft.com/office/officeart/2005/8/layout/vList2"/>
    <dgm:cxn modelId="{D34FCEA8-88B7-4401-8B2F-52578B7044A7}" srcId="{1C6C689D-542E-4B35-8E79-9C8E6F0D0D59}" destId="{578E09D4-FCF0-40A0-853C-4B1B101AB3FE}" srcOrd="1" destOrd="0" parTransId="{1E2379C6-34CD-4455-96C2-60DC21246A81}" sibTransId="{BC962F48-A7CC-4042-B6C9-245EF2A95D2A}"/>
    <dgm:cxn modelId="{3651BBBF-3D64-4452-B235-09C3332964AF}" type="presOf" srcId="{1A50B4CA-B776-438C-813E-9F35102D9107}" destId="{6FB7A178-061D-4171-8BD8-C1A748D37A7A}" srcOrd="0" destOrd="1" presId="urn:microsoft.com/office/officeart/2005/8/layout/vList2"/>
    <dgm:cxn modelId="{56DD6957-6659-4516-9D2C-BD8ECD5701B4}" type="presOf" srcId="{734EECE5-E2C6-45E6-8DE6-8B02D8073C16}" destId="{0BAA97D9-E05B-4EEA-8470-63B7B083DDAE}" srcOrd="0" destOrd="2" presId="urn:microsoft.com/office/officeart/2005/8/layout/vList2"/>
    <dgm:cxn modelId="{7AE96D91-994A-4B21-9C0A-801F619A4CDB}" srcId="{1C6C689D-542E-4B35-8E79-9C8E6F0D0D59}" destId="{734EECE5-E2C6-45E6-8DE6-8B02D8073C16}" srcOrd="2" destOrd="0" parTransId="{D2EAF21B-EABE-409E-8662-631A1D65E5B9}" sibTransId="{6D41CC0A-A371-46E1-A449-254D2E35FAFC}"/>
    <dgm:cxn modelId="{5134B629-1DCB-4710-8D51-4092AF873606}" type="presOf" srcId="{E22EBBD4-BB44-4328-AA3C-EDD15E6DE95B}" destId="{D0ABF4EC-A0B6-460E-97C8-8019138B3B78}" srcOrd="0" destOrd="0" presId="urn:microsoft.com/office/officeart/2005/8/layout/vList2"/>
    <dgm:cxn modelId="{422F2994-D770-400E-B5FC-4A010E4B6EFB}" type="presParOf" srcId="{9775AA10-2171-49A8-8F38-1217939550DE}" destId="{01C616E0-4C74-45AC-81B5-37F1CFE39266}" srcOrd="0" destOrd="0" presId="urn:microsoft.com/office/officeart/2005/8/layout/vList2"/>
    <dgm:cxn modelId="{1F8C5C74-DA71-40B1-A558-DE0353D26240}" type="presParOf" srcId="{9775AA10-2171-49A8-8F38-1217939550DE}" destId="{0BAA97D9-E05B-4EEA-8470-63B7B083DDAE}" srcOrd="1" destOrd="0" presId="urn:microsoft.com/office/officeart/2005/8/layout/vList2"/>
    <dgm:cxn modelId="{FB341229-5E7C-44CC-91A8-50A962ACA4DE}" type="presParOf" srcId="{9775AA10-2171-49A8-8F38-1217939550DE}" destId="{D0ABF4EC-A0B6-460E-97C8-8019138B3B78}" srcOrd="2" destOrd="0" presId="urn:microsoft.com/office/officeart/2005/8/layout/vList2"/>
    <dgm:cxn modelId="{3181E220-A9F8-49CC-A725-8B52248F08CB}" type="presParOf" srcId="{9775AA10-2171-49A8-8F38-1217939550DE}" destId="{6FB7A178-061D-4171-8BD8-C1A748D37A7A}"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2A15EC-22C1-47A4-B008-BFC7C4E8166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30B2BBC-EE82-4F43-A716-4DC00B6A9E12}">
      <dgm:prSet/>
      <dgm:spPr/>
      <dgm:t>
        <a:bodyPr/>
        <a:lstStyle/>
        <a:p>
          <a:r>
            <a:rPr lang="en-GB" b="1"/>
            <a:t>Programme will include:</a:t>
          </a:r>
          <a:r>
            <a:rPr lang="en-GB"/>
            <a:t> </a:t>
          </a:r>
          <a:endParaRPr lang="en-US"/>
        </a:p>
      </dgm:t>
    </dgm:pt>
    <dgm:pt modelId="{A554E76E-7ABF-4983-B803-13C81AB16B42}" type="parTrans" cxnId="{EEF12FF7-6D77-4F52-A5A5-883A5EFCB9DD}">
      <dgm:prSet/>
      <dgm:spPr/>
      <dgm:t>
        <a:bodyPr/>
        <a:lstStyle/>
        <a:p>
          <a:endParaRPr lang="en-US"/>
        </a:p>
      </dgm:t>
    </dgm:pt>
    <dgm:pt modelId="{CD37459B-9795-4B86-B235-1B1CED196E29}" type="sibTrans" cxnId="{EEF12FF7-6D77-4F52-A5A5-883A5EFCB9DD}">
      <dgm:prSet/>
      <dgm:spPr/>
      <dgm:t>
        <a:bodyPr/>
        <a:lstStyle/>
        <a:p>
          <a:endParaRPr lang="en-US"/>
        </a:p>
      </dgm:t>
    </dgm:pt>
    <dgm:pt modelId="{EC99E8E9-7088-4D54-B1F9-4392F31B665C}">
      <dgm:prSet/>
      <dgm:spPr/>
      <dgm:t>
        <a:bodyPr/>
        <a:lstStyle/>
        <a:p>
          <a:pPr marL="171450" lvl="1" indent="0" defTabSz="755650">
            <a:lnSpc>
              <a:spcPct val="90000"/>
            </a:lnSpc>
            <a:spcBef>
              <a:spcPct val="0"/>
            </a:spcBef>
            <a:spcAft>
              <a:spcPct val="20000"/>
            </a:spcAft>
            <a:buFont typeface="Arial" panose="020B0604020202020204" pitchFamily="34" charset="0"/>
            <a:buChar char="•"/>
          </a:pPr>
          <a:r>
            <a:rPr lang="en-GB" dirty="0"/>
            <a:t> Launch Event – Presentation, due to COVID parents and guests will not be invited this year.  The programme will run during term and holiday time.  This will include some games to increase awareness of the role of community warden.</a:t>
          </a:r>
          <a:endParaRPr lang="en-US" dirty="0"/>
        </a:p>
      </dgm:t>
    </dgm:pt>
    <dgm:pt modelId="{D4400C0F-EE9F-4FBF-96EF-56CB4549C4B8}" type="parTrans" cxnId="{E5C9437C-A02E-4A41-B635-243F69496058}">
      <dgm:prSet/>
      <dgm:spPr/>
      <dgm:t>
        <a:bodyPr/>
        <a:lstStyle/>
        <a:p>
          <a:endParaRPr lang="en-US"/>
        </a:p>
      </dgm:t>
    </dgm:pt>
    <dgm:pt modelId="{922DC497-06EB-46F2-9518-E2F73931981F}" type="sibTrans" cxnId="{E5C9437C-A02E-4A41-B635-243F69496058}">
      <dgm:prSet/>
      <dgm:spPr/>
      <dgm:t>
        <a:bodyPr/>
        <a:lstStyle/>
        <a:p>
          <a:endParaRPr lang="en-US"/>
        </a:p>
      </dgm:t>
    </dgm:pt>
    <dgm:pt modelId="{EF1F846F-7166-4436-829A-32EAB85D50CF}">
      <dgm:prSet/>
      <dgm:spPr/>
      <dgm:t>
        <a:bodyPr/>
        <a:lstStyle/>
        <a:p>
          <a:pPr marL="171450" lvl="1" indent="0" defTabSz="755650">
            <a:lnSpc>
              <a:spcPct val="90000"/>
            </a:lnSpc>
            <a:spcBef>
              <a:spcPct val="0"/>
            </a:spcBef>
            <a:spcAft>
              <a:spcPct val="20000"/>
            </a:spcAft>
            <a:buFont typeface="Arial" panose="020B0604020202020204" pitchFamily="34" charset="0"/>
            <a:buChar char="•"/>
          </a:pPr>
          <a:r>
            <a:rPr lang="en-GB" dirty="0"/>
            <a:t> Walkabout / litter pick with Community Warden. Have a look at what you like/don’t like</a:t>
          </a:r>
          <a:endParaRPr lang="en-US" dirty="0"/>
        </a:p>
      </dgm:t>
    </dgm:pt>
    <dgm:pt modelId="{C0EAA6F5-2CA4-4E3E-B77E-569BEAD1C502}" type="parTrans" cxnId="{BAD52176-D5C1-4596-820C-4B07183DBDA7}">
      <dgm:prSet/>
      <dgm:spPr/>
      <dgm:t>
        <a:bodyPr/>
        <a:lstStyle/>
        <a:p>
          <a:endParaRPr lang="en-US"/>
        </a:p>
      </dgm:t>
    </dgm:pt>
    <dgm:pt modelId="{87B571C5-AEAD-4FA2-A791-B70A0902D3B6}" type="sibTrans" cxnId="{BAD52176-D5C1-4596-820C-4B07183DBDA7}">
      <dgm:prSet/>
      <dgm:spPr/>
      <dgm:t>
        <a:bodyPr/>
        <a:lstStyle/>
        <a:p>
          <a:endParaRPr lang="en-US"/>
        </a:p>
      </dgm:t>
    </dgm:pt>
    <dgm:pt modelId="{EA7F1999-D30B-4482-B26B-521B3D2A6F9D}">
      <dgm:prSet/>
      <dgm:spPr/>
      <dgm:t>
        <a:bodyPr/>
        <a:lstStyle/>
        <a:p>
          <a:pPr marL="171450" lvl="1" indent="0" defTabSz="755650">
            <a:lnSpc>
              <a:spcPct val="90000"/>
            </a:lnSpc>
            <a:spcBef>
              <a:spcPct val="0"/>
            </a:spcBef>
            <a:spcAft>
              <a:spcPct val="20000"/>
            </a:spcAft>
            <a:buFont typeface="Arial" panose="020B0604020202020204" pitchFamily="34" charset="0"/>
            <a:buChar char="•"/>
          </a:pPr>
          <a:r>
            <a:rPr lang="en-GB" dirty="0"/>
            <a:t> Aniti social behaviour / Drugs &amp; Alcohol awareness if appropriate</a:t>
          </a:r>
          <a:endParaRPr lang="en-US" dirty="0"/>
        </a:p>
      </dgm:t>
    </dgm:pt>
    <dgm:pt modelId="{40B92888-57F6-4502-899F-930CA9081B2A}" type="parTrans" cxnId="{C8574A87-147E-4892-B127-7DAAD2865804}">
      <dgm:prSet/>
      <dgm:spPr/>
      <dgm:t>
        <a:bodyPr/>
        <a:lstStyle/>
        <a:p>
          <a:endParaRPr lang="en-US"/>
        </a:p>
      </dgm:t>
    </dgm:pt>
    <dgm:pt modelId="{226C3F67-AE37-4A06-A056-B80EE5F35632}" type="sibTrans" cxnId="{C8574A87-147E-4892-B127-7DAAD2865804}">
      <dgm:prSet/>
      <dgm:spPr/>
      <dgm:t>
        <a:bodyPr/>
        <a:lstStyle/>
        <a:p>
          <a:endParaRPr lang="en-US"/>
        </a:p>
      </dgm:t>
    </dgm:pt>
    <dgm:pt modelId="{A18375B0-B477-4861-8288-804672575C81}">
      <dgm:prSet/>
      <dgm:spPr/>
      <dgm:t>
        <a:bodyPr/>
        <a:lstStyle/>
        <a:p>
          <a:pPr marL="171450" lvl="1" indent="0" defTabSz="755650">
            <a:lnSpc>
              <a:spcPct val="90000"/>
            </a:lnSpc>
            <a:spcBef>
              <a:spcPct val="0"/>
            </a:spcBef>
            <a:spcAft>
              <a:spcPct val="20000"/>
            </a:spcAft>
            <a:buFont typeface="Arial" panose="020B0604020202020204" pitchFamily="34" charset="0"/>
            <a:buChar char="•"/>
          </a:pPr>
          <a:r>
            <a:rPr lang="en-GB" dirty="0"/>
            <a:t> Awards session, final presentation ideas</a:t>
          </a:r>
          <a:endParaRPr lang="en-US" dirty="0"/>
        </a:p>
      </dgm:t>
    </dgm:pt>
    <dgm:pt modelId="{E68806EE-EA9D-45EA-A0E7-97FE70E3A278}" type="parTrans" cxnId="{9F3448D6-C886-43AD-8488-FE5F596B8907}">
      <dgm:prSet/>
      <dgm:spPr/>
      <dgm:t>
        <a:bodyPr/>
        <a:lstStyle/>
        <a:p>
          <a:endParaRPr lang="en-US"/>
        </a:p>
      </dgm:t>
    </dgm:pt>
    <dgm:pt modelId="{DE617C09-0FBD-45FE-B85E-DE7DBD01F397}" type="sibTrans" cxnId="{9F3448D6-C886-43AD-8488-FE5F596B8907}">
      <dgm:prSet/>
      <dgm:spPr/>
      <dgm:t>
        <a:bodyPr/>
        <a:lstStyle/>
        <a:p>
          <a:endParaRPr lang="en-US"/>
        </a:p>
      </dgm:t>
    </dgm:pt>
    <dgm:pt modelId="{A0E42C48-9D80-44CC-B239-CFCEAECBDBAF}">
      <dgm:prSet/>
      <dgm:spPr/>
      <dgm:t>
        <a:bodyPr/>
        <a:lstStyle/>
        <a:p>
          <a:pPr marL="171450" lvl="1" indent="0" defTabSz="755650">
            <a:lnSpc>
              <a:spcPct val="90000"/>
            </a:lnSpc>
            <a:spcBef>
              <a:spcPct val="0"/>
            </a:spcBef>
            <a:spcAft>
              <a:spcPct val="20000"/>
            </a:spcAft>
            <a:buFont typeface="Arial" panose="020B0604020202020204" pitchFamily="34" charset="0"/>
            <a:buChar char="•"/>
          </a:pPr>
          <a:r>
            <a:rPr lang="en-GB" dirty="0"/>
            <a:t> Recycling awareness event</a:t>
          </a:r>
          <a:endParaRPr lang="en-US" dirty="0"/>
        </a:p>
      </dgm:t>
    </dgm:pt>
    <dgm:pt modelId="{B5BF642A-4B2D-4313-A222-D56355EAE9A9}" type="parTrans" cxnId="{8EE8C0BF-9A8A-40F7-BF65-6283053E0C22}">
      <dgm:prSet/>
      <dgm:spPr/>
      <dgm:t>
        <a:bodyPr/>
        <a:lstStyle/>
        <a:p>
          <a:endParaRPr lang="en-US"/>
        </a:p>
      </dgm:t>
    </dgm:pt>
    <dgm:pt modelId="{0D9B0DE8-8BA3-4185-9EF2-918B3B827585}" type="sibTrans" cxnId="{8EE8C0BF-9A8A-40F7-BF65-6283053E0C22}">
      <dgm:prSet/>
      <dgm:spPr/>
      <dgm:t>
        <a:bodyPr/>
        <a:lstStyle/>
        <a:p>
          <a:endParaRPr lang="en-US"/>
        </a:p>
      </dgm:t>
    </dgm:pt>
    <dgm:pt modelId="{FE9EAB62-5B71-4D52-9F2F-2E03C4024047}">
      <dgm:prSet/>
      <dgm:spPr/>
      <dgm:t>
        <a:bodyPr/>
        <a:lstStyle/>
        <a:p>
          <a:pPr marL="171450" lvl="1" indent="0" defTabSz="755650">
            <a:lnSpc>
              <a:spcPct val="90000"/>
            </a:lnSpc>
            <a:spcBef>
              <a:spcPct val="0"/>
            </a:spcBef>
            <a:spcAft>
              <a:spcPct val="20000"/>
            </a:spcAft>
            <a:buFont typeface="Arial" panose="020B0604020202020204" pitchFamily="34" charset="0"/>
            <a:buChar char="•"/>
          </a:pPr>
          <a:r>
            <a:rPr lang="en-GB" dirty="0"/>
            <a:t> Role of the Housing Officer in your Community</a:t>
          </a:r>
          <a:endParaRPr lang="en-US" dirty="0"/>
        </a:p>
      </dgm:t>
    </dgm:pt>
    <dgm:pt modelId="{DC111FA5-C751-426D-9D7A-CA3FB6A6DFB7}" type="parTrans" cxnId="{035FFF70-2719-4D01-B174-981393B2E8FD}">
      <dgm:prSet/>
      <dgm:spPr/>
      <dgm:t>
        <a:bodyPr/>
        <a:lstStyle/>
        <a:p>
          <a:endParaRPr lang="en-US"/>
        </a:p>
      </dgm:t>
    </dgm:pt>
    <dgm:pt modelId="{75902A63-8033-4A2B-AA5B-DA07DAEB7C81}" type="sibTrans" cxnId="{035FFF70-2719-4D01-B174-981393B2E8FD}">
      <dgm:prSet/>
      <dgm:spPr/>
      <dgm:t>
        <a:bodyPr/>
        <a:lstStyle/>
        <a:p>
          <a:endParaRPr lang="en-US"/>
        </a:p>
      </dgm:t>
    </dgm:pt>
    <dgm:pt modelId="{E92E4AF9-9FD3-4EE4-ABB9-C72212B5CCE3}">
      <dgm:prSet/>
      <dgm:spPr/>
      <dgm:t>
        <a:bodyPr/>
        <a:lstStyle/>
        <a:p>
          <a:pPr marL="171450" lvl="1" indent="0" defTabSz="755650">
            <a:lnSpc>
              <a:spcPct val="90000"/>
            </a:lnSpc>
            <a:spcBef>
              <a:spcPct val="0"/>
            </a:spcBef>
            <a:spcAft>
              <a:spcPct val="20000"/>
            </a:spcAft>
            <a:buFont typeface="Arial" panose="020B0604020202020204" pitchFamily="34" charset="0"/>
            <a:buChar char="•"/>
          </a:pPr>
          <a:r>
            <a:rPr lang="en-GB" dirty="0"/>
            <a:t> Visit from the Cromarty Fire Services</a:t>
          </a:r>
          <a:endParaRPr lang="en-US" dirty="0"/>
        </a:p>
      </dgm:t>
    </dgm:pt>
    <dgm:pt modelId="{C47E3E19-298D-4ECF-AD22-C7736CD65931}" type="parTrans" cxnId="{D7327DC7-0350-4230-97FE-2A0AB17AF09F}">
      <dgm:prSet/>
      <dgm:spPr/>
      <dgm:t>
        <a:bodyPr/>
        <a:lstStyle/>
        <a:p>
          <a:endParaRPr lang="en-US"/>
        </a:p>
      </dgm:t>
    </dgm:pt>
    <dgm:pt modelId="{FCCA500C-F053-4767-B15B-77D5467436AC}" type="sibTrans" cxnId="{D7327DC7-0350-4230-97FE-2A0AB17AF09F}">
      <dgm:prSet/>
      <dgm:spPr/>
      <dgm:t>
        <a:bodyPr/>
        <a:lstStyle/>
        <a:p>
          <a:endParaRPr lang="en-US"/>
        </a:p>
      </dgm:t>
    </dgm:pt>
    <dgm:pt modelId="{5719DEE6-79A8-43BC-B700-FF6474D026E1}">
      <dgm:prSet/>
      <dgm:spPr/>
      <dgm:t>
        <a:bodyPr/>
        <a:lstStyle/>
        <a:p>
          <a:pPr marL="171450" lvl="1" indent="0" defTabSz="755650">
            <a:lnSpc>
              <a:spcPct val="90000"/>
            </a:lnSpc>
            <a:spcBef>
              <a:spcPct val="0"/>
            </a:spcBef>
            <a:spcAft>
              <a:spcPct val="20000"/>
            </a:spcAft>
            <a:buFont typeface="Arial" panose="020B0604020202020204" pitchFamily="34" charset="0"/>
            <a:buChar char="•"/>
          </a:pPr>
          <a:r>
            <a:rPr lang="en-GB" dirty="0"/>
            <a:t> Finalise awards – Dynamic Youth / Saltire / JWS</a:t>
          </a:r>
          <a:endParaRPr lang="en-US" dirty="0"/>
        </a:p>
      </dgm:t>
    </dgm:pt>
    <dgm:pt modelId="{38B2ABF2-3205-4E00-9C4F-A62E21719DA8}" type="parTrans" cxnId="{012A246F-CA27-41D6-A401-C76C2981D65E}">
      <dgm:prSet/>
      <dgm:spPr/>
      <dgm:t>
        <a:bodyPr/>
        <a:lstStyle/>
        <a:p>
          <a:endParaRPr lang="en-US"/>
        </a:p>
      </dgm:t>
    </dgm:pt>
    <dgm:pt modelId="{C4720835-CA2F-4AD2-B897-C94186B76912}" type="sibTrans" cxnId="{012A246F-CA27-41D6-A401-C76C2981D65E}">
      <dgm:prSet/>
      <dgm:spPr/>
      <dgm:t>
        <a:bodyPr/>
        <a:lstStyle/>
        <a:p>
          <a:endParaRPr lang="en-US"/>
        </a:p>
      </dgm:t>
    </dgm:pt>
    <dgm:pt modelId="{DD60662A-1583-4F00-A145-FD43DA8ECA37}">
      <dgm:prSet/>
      <dgm:spPr/>
      <dgm:t>
        <a:bodyPr/>
        <a:lstStyle/>
        <a:p>
          <a:pPr marL="171450" lvl="1" indent="0" defTabSz="755650">
            <a:lnSpc>
              <a:spcPct val="90000"/>
            </a:lnSpc>
            <a:spcBef>
              <a:spcPct val="0"/>
            </a:spcBef>
            <a:spcAft>
              <a:spcPct val="20000"/>
            </a:spcAft>
            <a:buFont typeface="Arial" panose="020B0604020202020204" pitchFamily="34" charset="0"/>
            <a:buChar char="•"/>
          </a:pPr>
          <a:r>
            <a:rPr lang="en-GB" dirty="0"/>
            <a:t> Finale event – presentations of awards – Youth presentation. Invite Parents and guests.  This will take place at the beginning of the autumn term.</a:t>
          </a:r>
          <a:endParaRPr lang="en-US" dirty="0"/>
        </a:p>
      </dgm:t>
    </dgm:pt>
    <dgm:pt modelId="{31E69671-84D5-4534-A34A-A2F5EFAA0918}" type="parTrans" cxnId="{2CD4FD80-8B21-4A85-80B8-C31A11355CF1}">
      <dgm:prSet/>
      <dgm:spPr/>
      <dgm:t>
        <a:bodyPr/>
        <a:lstStyle/>
        <a:p>
          <a:endParaRPr lang="en-US"/>
        </a:p>
      </dgm:t>
    </dgm:pt>
    <dgm:pt modelId="{3C5B6459-713A-4076-ADA5-68BF11123D82}" type="sibTrans" cxnId="{2CD4FD80-8B21-4A85-80B8-C31A11355CF1}">
      <dgm:prSet/>
      <dgm:spPr/>
      <dgm:t>
        <a:bodyPr/>
        <a:lstStyle/>
        <a:p>
          <a:endParaRPr lang="en-US"/>
        </a:p>
      </dgm:t>
    </dgm:pt>
    <dgm:pt modelId="{9D5A895F-7CAC-456D-98CB-FC7B3C76E4A5}">
      <dgm:prSet/>
      <dgm:spPr/>
      <dgm:t>
        <a:bodyPr/>
        <a:lstStyle/>
        <a:p>
          <a:pPr marL="171450" lvl="1" indent="0" defTabSz="755650">
            <a:lnSpc>
              <a:spcPct val="90000"/>
            </a:lnSpc>
            <a:spcBef>
              <a:spcPct val="0"/>
            </a:spcBef>
            <a:spcAft>
              <a:spcPct val="20000"/>
            </a:spcAft>
            <a:buFont typeface="Arial" panose="020B0604020202020204" pitchFamily="34" charset="0"/>
            <a:buChar char="•"/>
          </a:pPr>
          <a:r>
            <a:rPr lang="en-GB" dirty="0"/>
            <a:t> Visit from Police Scotland</a:t>
          </a:r>
          <a:endParaRPr lang="en-US" dirty="0"/>
        </a:p>
      </dgm:t>
    </dgm:pt>
    <dgm:pt modelId="{5C6415ED-FC9F-4028-964A-6B87BEDA87F5}" type="parTrans" cxnId="{46F4F80A-22C8-45A7-8863-B4B3FC04A29B}">
      <dgm:prSet/>
      <dgm:spPr/>
      <dgm:t>
        <a:bodyPr/>
        <a:lstStyle/>
        <a:p>
          <a:endParaRPr lang="en-GB"/>
        </a:p>
      </dgm:t>
    </dgm:pt>
    <dgm:pt modelId="{0E02C7C3-49CD-4E6D-980C-31524126DF2A}" type="sibTrans" cxnId="{46F4F80A-22C8-45A7-8863-B4B3FC04A29B}">
      <dgm:prSet/>
      <dgm:spPr/>
      <dgm:t>
        <a:bodyPr/>
        <a:lstStyle/>
        <a:p>
          <a:endParaRPr lang="en-GB"/>
        </a:p>
      </dgm:t>
    </dgm:pt>
    <dgm:pt modelId="{DC585459-142F-4603-ACAF-D2A1CC874906}">
      <dgm:prSet/>
      <dgm:spPr/>
      <dgm:t>
        <a:bodyPr/>
        <a:lstStyle/>
        <a:p>
          <a:pPr marL="171450" lvl="1" indent="0" defTabSz="755650">
            <a:lnSpc>
              <a:spcPct val="90000"/>
            </a:lnSpc>
            <a:spcBef>
              <a:spcPct val="0"/>
            </a:spcBef>
            <a:spcAft>
              <a:spcPct val="20000"/>
            </a:spcAft>
            <a:buFont typeface="Arial" panose="020B0604020202020204" pitchFamily="34" charset="0"/>
            <a:buChar char="•"/>
          </a:pPr>
          <a:r>
            <a:rPr lang="en-GB" dirty="0"/>
            <a:t>  First Aid delivered by the Local First Responders  </a:t>
          </a:r>
          <a:endParaRPr lang="en-US" dirty="0"/>
        </a:p>
      </dgm:t>
    </dgm:pt>
    <dgm:pt modelId="{458CE867-3271-4784-A7D1-4525F142C26D}" type="parTrans" cxnId="{38A9C728-F541-47D2-B1D8-A4CAAE390FC0}">
      <dgm:prSet/>
      <dgm:spPr/>
      <dgm:t>
        <a:bodyPr/>
        <a:lstStyle/>
        <a:p>
          <a:endParaRPr lang="en-GB"/>
        </a:p>
      </dgm:t>
    </dgm:pt>
    <dgm:pt modelId="{A2A8D7B3-02A6-4F34-9496-AF4C9CA37329}" type="sibTrans" cxnId="{38A9C728-F541-47D2-B1D8-A4CAAE390FC0}">
      <dgm:prSet/>
      <dgm:spPr/>
      <dgm:t>
        <a:bodyPr/>
        <a:lstStyle/>
        <a:p>
          <a:endParaRPr lang="en-GB"/>
        </a:p>
      </dgm:t>
    </dgm:pt>
    <dgm:pt modelId="{90F87411-2214-4C7E-AE1B-7D2D4E6B2802}" type="pres">
      <dgm:prSet presAssocID="{352A15EC-22C1-47A4-B008-BFC7C4E8166F}" presName="linear" presStyleCnt="0">
        <dgm:presLayoutVars>
          <dgm:animLvl val="lvl"/>
          <dgm:resizeHandles val="exact"/>
        </dgm:presLayoutVars>
      </dgm:prSet>
      <dgm:spPr/>
      <dgm:t>
        <a:bodyPr/>
        <a:lstStyle/>
        <a:p>
          <a:endParaRPr lang="en-GB"/>
        </a:p>
      </dgm:t>
    </dgm:pt>
    <dgm:pt modelId="{F2E0B26A-7027-4CE4-9830-3A883DB7D4AD}" type="pres">
      <dgm:prSet presAssocID="{030B2BBC-EE82-4F43-A716-4DC00B6A9E12}" presName="parentText" presStyleLbl="node1" presStyleIdx="0" presStyleCnt="1">
        <dgm:presLayoutVars>
          <dgm:chMax val="0"/>
          <dgm:bulletEnabled val="1"/>
        </dgm:presLayoutVars>
      </dgm:prSet>
      <dgm:spPr/>
      <dgm:t>
        <a:bodyPr/>
        <a:lstStyle/>
        <a:p>
          <a:endParaRPr lang="en-GB"/>
        </a:p>
      </dgm:t>
    </dgm:pt>
    <dgm:pt modelId="{6B1CCBC2-E6A2-4FC2-8311-785FED979535}" type="pres">
      <dgm:prSet presAssocID="{030B2BBC-EE82-4F43-A716-4DC00B6A9E12}" presName="childText" presStyleLbl="revTx" presStyleIdx="0" presStyleCnt="1">
        <dgm:presLayoutVars>
          <dgm:bulletEnabled val="1"/>
        </dgm:presLayoutVars>
      </dgm:prSet>
      <dgm:spPr/>
      <dgm:t>
        <a:bodyPr/>
        <a:lstStyle/>
        <a:p>
          <a:endParaRPr lang="en-GB"/>
        </a:p>
      </dgm:t>
    </dgm:pt>
  </dgm:ptLst>
  <dgm:cxnLst>
    <dgm:cxn modelId="{C5C7E1C8-7354-4520-9E40-1E4580969B34}" type="presOf" srcId="{352A15EC-22C1-47A4-B008-BFC7C4E8166F}" destId="{90F87411-2214-4C7E-AE1B-7D2D4E6B2802}" srcOrd="0" destOrd="0" presId="urn:microsoft.com/office/officeart/2005/8/layout/vList2"/>
    <dgm:cxn modelId="{6A14BEBA-A7E0-40FE-9CC8-E64368AB9BDF}" type="presOf" srcId="{DD60662A-1583-4F00-A145-FD43DA8ECA37}" destId="{6B1CCBC2-E6A2-4FC2-8311-785FED979535}" srcOrd="0" destOrd="10" presId="urn:microsoft.com/office/officeart/2005/8/layout/vList2"/>
    <dgm:cxn modelId="{BAD52176-D5C1-4596-820C-4B07183DBDA7}" srcId="{030B2BBC-EE82-4F43-A716-4DC00B6A9E12}" destId="{EF1F846F-7166-4436-829A-32EAB85D50CF}" srcOrd="1" destOrd="0" parTransId="{C0EAA6F5-2CA4-4E3E-B77E-569BEAD1C502}" sibTransId="{87B571C5-AEAD-4FA2-A791-B70A0902D3B6}"/>
    <dgm:cxn modelId="{2CD4FD80-8B21-4A85-80B8-C31A11355CF1}" srcId="{030B2BBC-EE82-4F43-A716-4DC00B6A9E12}" destId="{DD60662A-1583-4F00-A145-FD43DA8ECA37}" srcOrd="10" destOrd="0" parTransId="{31E69671-84D5-4534-A34A-A2F5EFAA0918}" sibTransId="{3C5B6459-713A-4076-ADA5-68BF11123D82}"/>
    <dgm:cxn modelId="{A9C61FE9-C8C9-438D-A80F-65EFFB25C0E7}" type="presOf" srcId="{030B2BBC-EE82-4F43-A716-4DC00B6A9E12}" destId="{F2E0B26A-7027-4CE4-9830-3A883DB7D4AD}" srcOrd="0" destOrd="0" presId="urn:microsoft.com/office/officeart/2005/8/layout/vList2"/>
    <dgm:cxn modelId="{A2DFF749-6AE0-4C5C-BEC3-6852CE434380}" type="presOf" srcId="{EF1F846F-7166-4436-829A-32EAB85D50CF}" destId="{6B1CCBC2-E6A2-4FC2-8311-785FED979535}" srcOrd="0" destOrd="1" presId="urn:microsoft.com/office/officeart/2005/8/layout/vList2"/>
    <dgm:cxn modelId="{46F4F80A-22C8-45A7-8863-B4B3FC04A29B}" srcId="{030B2BBC-EE82-4F43-A716-4DC00B6A9E12}" destId="{9D5A895F-7CAC-456D-98CB-FC7B3C76E4A5}" srcOrd="2" destOrd="0" parTransId="{5C6415ED-FC9F-4028-964A-6B87BEDA87F5}" sibTransId="{0E02C7C3-49CD-4E6D-980C-31524126DF2A}"/>
    <dgm:cxn modelId="{EEF12FF7-6D77-4F52-A5A5-883A5EFCB9DD}" srcId="{352A15EC-22C1-47A4-B008-BFC7C4E8166F}" destId="{030B2BBC-EE82-4F43-A716-4DC00B6A9E12}" srcOrd="0" destOrd="0" parTransId="{A554E76E-7ABF-4983-B803-13C81AB16B42}" sibTransId="{CD37459B-9795-4B86-B235-1B1CED196E29}"/>
    <dgm:cxn modelId="{D7327DC7-0350-4230-97FE-2A0AB17AF09F}" srcId="{030B2BBC-EE82-4F43-A716-4DC00B6A9E12}" destId="{E92E4AF9-9FD3-4EE4-ABB9-C72212B5CCE3}" srcOrd="8" destOrd="0" parTransId="{C47E3E19-298D-4ECF-AD22-C7736CD65931}" sibTransId="{FCCA500C-F053-4767-B15B-77D5467436AC}"/>
    <dgm:cxn modelId="{4CAB4599-05C3-4B9D-83CD-DFAA3BFBB162}" type="presOf" srcId="{EC99E8E9-7088-4D54-B1F9-4392F31B665C}" destId="{6B1CCBC2-E6A2-4FC2-8311-785FED979535}" srcOrd="0" destOrd="0" presId="urn:microsoft.com/office/officeart/2005/8/layout/vList2"/>
    <dgm:cxn modelId="{012A246F-CA27-41D6-A401-C76C2981D65E}" srcId="{030B2BBC-EE82-4F43-A716-4DC00B6A9E12}" destId="{5719DEE6-79A8-43BC-B700-FF6474D026E1}" srcOrd="9" destOrd="0" parTransId="{38B2ABF2-3205-4E00-9C4F-A62E21719DA8}" sibTransId="{C4720835-CA2F-4AD2-B897-C94186B76912}"/>
    <dgm:cxn modelId="{74B88881-C072-4E50-9D83-D94CE6A15637}" type="presOf" srcId="{EA7F1999-D30B-4482-B26B-521B3D2A6F9D}" destId="{6B1CCBC2-E6A2-4FC2-8311-785FED979535}" srcOrd="0" destOrd="4" presId="urn:microsoft.com/office/officeart/2005/8/layout/vList2"/>
    <dgm:cxn modelId="{E424DB5D-1614-4ECB-A1FF-8F6D2F4CB474}" type="presOf" srcId="{DC585459-142F-4603-ACAF-D2A1CC874906}" destId="{6B1CCBC2-E6A2-4FC2-8311-785FED979535}" srcOrd="0" destOrd="3" presId="urn:microsoft.com/office/officeart/2005/8/layout/vList2"/>
    <dgm:cxn modelId="{38A9C728-F541-47D2-B1D8-A4CAAE390FC0}" srcId="{030B2BBC-EE82-4F43-A716-4DC00B6A9E12}" destId="{DC585459-142F-4603-ACAF-D2A1CC874906}" srcOrd="3" destOrd="0" parTransId="{458CE867-3271-4784-A7D1-4525F142C26D}" sibTransId="{A2A8D7B3-02A6-4F34-9496-AF4C9CA37329}"/>
    <dgm:cxn modelId="{C8574A87-147E-4892-B127-7DAAD2865804}" srcId="{030B2BBC-EE82-4F43-A716-4DC00B6A9E12}" destId="{EA7F1999-D30B-4482-B26B-521B3D2A6F9D}" srcOrd="4" destOrd="0" parTransId="{40B92888-57F6-4502-899F-930CA9081B2A}" sibTransId="{226C3F67-AE37-4A06-A056-B80EE5F35632}"/>
    <dgm:cxn modelId="{F30754FF-71C2-4DC9-9579-1806DC0BAA17}" type="presOf" srcId="{9D5A895F-7CAC-456D-98CB-FC7B3C76E4A5}" destId="{6B1CCBC2-E6A2-4FC2-8311-785FED979535}" srcOrd="0" destOrd="2" presId="urn:microsoft.com/office/officeart/2005/8/layout/vList2"/>
    <dgm:cxn modelId="{4D11EE2D-9D89-4508-9D34-C9D8B0BC20C3}" type="presOf" srcId="{5719DEE6-79A8-43BC-B700-FF6474D026E1}" destId="{6B1CCBC2-E6A2-4FC2-8311-785FED979535}" srcOrd="0" destOrd="9" presId="urn:microsoft.com/office/officeart/2005/8/layout/vList2"/>
    <dgm:cxn modelId="{9F3448D6-C886-43AD-8488-FE5F596B8907}" srcId="{030B2BBC-EE82-4F43-A716-4DC00B6A9E12}" destId="{A18375B0-B477-4861-8288-804672575C81}" srcOrd="5" destOrd="0" parTransId="{E68806EE-EA9D-45EA-A0E7-97FE70E3A278}" sibTransId="{DE617C09-0FBD-45FE-B85E-DE7DBD01F397}"/>
    <dgm:cxn modelId="{1AB65F67-9959-437B-8F09-932595322BC7}" type="presOf" srcId="{E92E4AF9-9FD3-4EE4-ABB9-C72212B5CCE3}" destId="{6B1CCBC2-E6A2-4FC2-8311-785FED979535}" srcOrd="0" destOrd="8" presId="urn:microsoft.com/office/officeart/2005/8/layout/vList2"/>
    <dgm:cxn modelId="{8EE8C0BF-9A8A-40F7-BF65-6283053E0C22}" srcId="{030B2BBC-EE82-4F43-A716-4DC00B6A9E12}" destId="{A0E42C48-9D80-44CC-B239-CFCEAECBDBAF}" srcOrd="6" destOrd="0" parTransId="{B5BF642A-4B2D-4313-A222-D56355EAE9A9}" sibTransId="{0D9B0DE8-8BA3-4185-9EF2-918B3B827585}"/>
    <dgm:cxn modelId="{035FFF70-2719-4D01-B174-981393B2E8FD}" srcId="{030B2BBC-EE82-4F43-A716-4DC00B6A9E12}" destId="{FE9EAB62-5B71-4D52-9F2F-2E03C4024047}" srcOrd="7" destOrd="0" parTransId="{DC111FA5-C751-426D-9D7A-CA3FB6A6DFB7}" sibTransId="{75902A63-8033-4A2B-AA5B-DA07DAEB7C81}"/>
    <dgm:cxn modelId="{5416EE63-20DA-4BED-894E-30D9744E2F4E}" type="presOf" srcId="{A18375B0-B477-4861-8288-804672575C81}" destId="{6B1CCBC2-E6A2-4FC2-8311-785FED979535}" srcOrd="0" destOrd="5" presId="urn:microsoft.com/office/officeart/2005/8/layout/vList2"/>
    <dgm:cxn modelId="{39EC1C85-2DAC-48A2-8605-C950A0D9E31D}" type="presOf" srcId="{A0E42C48-9D80-44CC-B239-CFCEAECBDBAF}" destId="{6B1CCBC2-E6A2-4FC2-8311-785FED979535}" srcOrd="0" destOrd="6" presId="urn:microsoft.com/office/officeart/2005/8/layout/vList2"/>
    <dgm:cxn modelId="{06FCCA6E-69DD-4AEE-B58A-10166544C646}" type="presOf" srcId="{FE9EAB62-5B71-4D52-9F2F-2E03C4024047}" destId="{6B1CCBC2-E6A2-4FC2-8311-785FED979535}" srcOrd="0" destOrd="7" presId="urn:microsoft.com/office/officeart/2005/8/layout/vList2"/>
    <dgm:cxn modelId="{E5C9437C-A02E-4A41-B635-243F69496058}" srcId="{030B2BBC-EE82-4F43-A716-4DC00B6A9E12}" destId="{EC99E8E9-7088-4D54-B1F9-4392F31B665C}" srcOrd="0" destOrd="0" parTransId="{D4400C0F-EE9F-4FBF-96EF-56CB4549C4B8}" sibTransId="{922DC497-06EB-46F2-9518-E2F73931981F}"/>
    <dgm:cxn modelId="{4C82DC90-A6C9-4DE6-8C99-32D0FB5A8B49}" type="presParOf" srcId="{90F87411-2214-4C7E-AE1B-7D2D4E6B2802}" destId="{F2E0B26A-7027-4CE4-9830-3A883DB7D4AD}" srcOrd="0" destOrd="0" presId="urn:microsoft.com/office/officeart/2005/8/layout/vList2"/>
    <dgm:cxn modelId="{3AB83D51-CEF9-4D7B-8E25-68F36BA8DA8C}" type="presParOf" srcId="{90F87411-2214-4C7E-AE1B-7D2D4E6B2802}" destId="{6B1CCBC2-E6A2-4FC2-8311-785FED979535}"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86B1BA-B558-42DF-8154-A73CBF89435C}">
      <dsp:nvSpPr>
        <dsp:cNvPr id="0" name=""/>
        <dsp:cNvSpPr/>
      </dsp:nvSpPr>
      <dsp:spPr>
        <a:xfrm>
          <a:off x="0" y="79844"/>
          <a:ext cx="6891187" cy="12306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a:t>It is great to be back outdoor and thankfully the weather has held out and stayed dry.</a:t>
          </a:r>
          <a:endParaRPr lang="en-US" sz="2200" kern="1200"/>
        </a:p>
      </dsp:txBody>
      <dsp:txXfrm>
        <a:off x="0" y="79844"/>
        <a:ext cx="6891187" cy="1230693"/>
      </dsp:txXfrm>
    </dsp:sp>
    <dsp:sp modelId="{5F13D280-174D-4CCF-9CDA-A4C14CE248CA}">
      <dsp:nvSpPr>
        <dsp:cNvPr id="0" name=""/>
        <dsp:cNvSpPr/>
      </dsp:nvSpPr>
      <dsp:spPr>
        <a:xfrm>
          <a:off x="0" y="1373898"/>
          <a:ext cx="6891187" cy="1230693"/>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a:t>All of the young people who attend are loving being back at youth café.</a:t>
          </a:r>
          <a:endParaRPr lang="en-US" sz="2200" kern="1200" dirty="0"/>
        </a:p>
      </dsp:txBody>
      <dsp:txXfrm>
        <a:off x="0" y="1373898"/>
        <a:ext cx="6891187" cy="1230693"/>
      </dsp:txXfrm>
    </dsp:sp>
    <dsp:sp modelId="{9BB688E8-FE52-4089-823C-8A35089CA302}">
      <dsp:nvSpPr>
        <dsp:cNvPr id="0" name=""/>
        <dsp:cNvSpPr/>
      </dsp:nvSpPr>
      <dsp:spPr>
        <a:xfrm>
          <a:off x="0" y="2667952"/>
          <a:ext cx="6891187" cy="1230693"/>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a:t>We do lots of fun activities, such as whacky races, Swim Fish Swim, Football, Dodgeball, Basketball, and lots of other activities </a:t>
          </a:r>
          <a:endParaRPr lang="en-US" sz="2200" kern="1200"/>
        </a:p>
      </dsp:txBody>
      <dsp:txXfrm>
        <a:off x="0" y="2667952"/>
        <a:ext cx="6891187" cy="1230693"/>
      </dsp:txXfrm>
    </dsp:sp>
    <dsp:sp modelId="{3E10933F-A077-4F67-A4CE-8D887A8D747E}">
      <dsp:nvSpPr>
        <dsp:cNvPr id="0" name=""/>
        <dsp:cNvSpPr/>
      </dsp:nvSpPr>
      <dsp:spPr>
        <a:xfrm>
          <a:off x="0" y="3962006"/>
          <a:ext cx="6891187" cy="123069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a:t>Each week we ensure that we are sticking to all the government guidelines.</a:t>
          </a:r>
          <a:endParaRPr lang="en-US" sz="2200" kern="1200"/>
        </a:p>
      </dsp:txBody>
      <dsp:txXfrm>
        <a:off x="0" y="3962006"/>
        <a:ext cx="6891187" cy="123069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316B05-6D8C-47DD-A4F1-AD7F0CB669AC}">
      <dsp:nvSpPr>
        <dsp:cNvPr id="0" name=""/>
        <dsp:cNvSpPr/>
      </dsp:nvSpPr>
      <dsp:spPr>
        <a:xfrm>
          <a:off x="0" y="2585"/>
          <a:ext cx="734159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FD14A7-EFFD-47CA-B49B-1ADA4FA9019F}">
      <dsp:nvSpPr>
        <dsp:cNvPr id="0" name=""/>
        <dsp:cNvSpPr/>
      </dsp:nvSpPr>
      <dsp:spPr>
        <a:xfrm>
          <a:off x="0" y="2585"/>
          <a:ext cx="7341595" cy="139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a:t>All of the young people that attend senior Youth Café are enjoying being back outdoor and seeing us face to face.</a:t>
          </a:r>
          <a:endParaRPr lang="en-US" sz="2800" kern="1200" dirty="0"/>
        </a:p>
      </dsp:txBody>
      <dsp:txXfrm>
        <a:off x="0" y="2585"/>
        <a:ext cx="7341595" cy="1394800"/>
      </dsp:txXfrm>
    </dsp:sp>
    <dsp:sp modelId="{C6271C3B-D541-48C6-8A87-0F402A21D4BB}">
      <dsp:nvSpPr>
        <dsp:cNvPr id="0" name=""/>
        <dsp:cNvSpPr/>
      </dsp:nvSpPr>
      <dsp:spPr>
        <a:xfrm>
          <a:off x="0" y="1397385"/>
          <a:ext cx="734159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68374-367C-4CFB-B8D8-FEA606B8600F}">
      <dsp:nvSpPr>
        <dsp:cNvPr id="0" name=""/>
        <dsp:cNvSpPr/>
      </dsp:nvSpPr>
      <dsp:spPr>
        <a:xfrm>
          <a:off x="0" y="1397385"/>
          <a:ext cx="7341595" cy="139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a:t>Each week we play lots of games that the young people want to play.</a:t>
          </a:r>
          <a:endParaRPr lang="en-US" sz="2800" kern="1200"/>
        </a:p>
      </dsp:txBody>
      <dsp:txXfrm>
        <a:off x="0" y="1397385"/>
        <a:ext cx="7341595" cy="1394800"/>
      </dsp:txXfrm>
    </dsp:sp>
    <dsp:sp modelId="{B7242CAF-090F-40E9-91EA-39F4507936F5}">
      <dsp:nvSpPr>
        <dsp:cNvPr id="0" name=""/>
        <dsp:cNvSpPr/>
      </dsp:nvSpPr>
      <dsp:spPr>
        <a:xfrm>
          <a:off x="0" y="2792185"/>
          <a:ext cx="734159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F0A63-83E7-435D-B3AB-D43BAC16C35D}">
      <dsp:nvSpPr>
        <dsp:cNvPr id="0" name=""/>
        <dsp:cNvSpPr/>
      </dsp:nvSpPr>
      <dsp:spPr>
        <a:xfrm>
          <a:off x="0" y="2792185"/>
          <a:ext cx="7334425" cy="158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a:t>One of the session’s was from Ian McZappa with the Cromarty Cycling with out age trikes – all the young people loved this session.</a:t>
          </a:r>
          <a:endParaRPr lang="en-US" sz="2800" kern="1200" dirty="0"/>
        </a:p>
      </dsp:txBody>
      <dsp:txXfrm>
        <a:off x="0" y="2792185"/>
        <a:ext cx="7334425" cy="1587073"/>
      </dsp:txXfrm>
    </dsp:sp>
    <dsp:sp modelId="{656EB827-FE17-4CA1-B61F-C40FFD8B0D00}">
      <dsp:nvSpPr>
        <dsp:cNvPr id="0" name=""/>
        <dsp:cNvSpPr/>
      </dsp:nvSpPr>
      <dsp:spPr>
        <a:xfrm>
          <a:off x="0" y="4379258"/>
          <a:ext cx="734159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4ADF3-3F9B-43DF-9447-897D4A2385CA}">
      <dsp:nvSpPr>
        <dsp:cNvPr id="0" name=""/>
        <dsp:cNvSpPr/>
      </dsp:nvSpPr>
      <dsp:spPr>
        <a:xfrm>
          <a:off x="0" y="4379258"/>
          <a:ext cx="7341595" cy="139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a:t>Some weeks the young people decide on the games and deliver the part of the session.</a:t>
          </a:r>
          <a:endParaRPr lang="en-US" sz="2800" kern="1200"/>
        </a:p>
      </dsp:txBody>
      <dsp:txXfrm>
        <a:off x="0" y="4379258"/>
        <a:ext cx="7341595" cy="1394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B61870-CEBE-4658-B767-9D84396E56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CCDA7022-054D-4717-8876-53393AA324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229BBF0-0F75-46B5-A58D-DA51BE698EEE}"/>
              </a:ext>
            </a:extLst>
          </p:cNvPr>
          <p:cNvSpPr>
            <a:spLocks noGrp="1"/>
          </p:cNvSpPr>
          <p:nvPr>
            <p:ph type="dt" sz="half" idx="10"/>
          </p:nvPr>
        </p:nvSpPr>
        <p:spPr/>
        <p:txBody>
          <a:bodyPr/>
          <a:lstStyle/>
          <a:p>
            <a:fld id="{04CBE8C4-0503-482D-B5A6-282C3F8A67BC}" type="datetimeFigureOut">
              <a:rPr lang="en-GB" smtClean="0"/>
              <a:pPr/>
              <a:t>28/05/2021</a:t>
            </a:fld>
            <a:endParaRPr lang="en-GB"/>
          </a:p>
        </p:txBody>
      </p:sp>
      <p:sp>
        <p:nvSpPr>
          <p:cNvPr id="5" name="Footer Placeholder 4">
            <a:extLst>
              <a:ext uri="{FF2B5EF4-FFF2-40B4-BE49-F238E27FC236}">
                <a16:creationId xmlns:a16="http://schemas.microsoft.com/office/drawing/2014/main" xmlns="" id="{B77A40B5-48F2-4CE2-8D68-E3D33F177A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09E537B-0C0B-497E-8C0C-2F11501463A9}"/>
              </a:ext>
            </a:extLst>
          </p:cNvPr>
          <p:cNvSpPr>
            <a:spLocks noGrp="1"/>
          </p:cNvSpPr>
          <p:nvPr>
            <p:ph type="sldNum" sz="quarter" idx="12"/>
          </p:nvPr>
        </p:nvSpPr>
        <p:spPr/>
        <p:txBody>
          <a:bodyPr/>
          <a:lstStyle/>
          <a:p>
            <a:fld id="{5A22FAEB-01DB-4340-B5BB-EC4C43A1F9C6}" type="slidenum">
              <a:rPr lang="en-GB" smtClean="0"/>
              <a:pPr/>
              <a:t>‹#›</a:t>
            </a:fld>
            <a:endParaRPr lang="en-GB"/>
          </a:p>
        </p:txBody>
      </p:sp>
    </p:spTree>
    <p:extLst>
      <p:ext uri="{BB962C8B-B14F-4D97-AF65-F5344CB8AC3E}">
        <p14:creationId xmlns:p14="http://schemas.microsoft.com/office/powerpoint/2010/main" xmlns="" val="80573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EE077F-AC17-4E22-AD9C-6DEEE6A791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F5B1E36-E547-411A-B962-8E8866787E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3C4DDDC-FB15-4B8B-BCFC-1679A9846A72}"/>
              </a:ext>
            </a:extLst>
          </p:cNvPr>
          <p:cNvSpPr>
            <a:spLocks noGrp="1"/>
          </p:cNvSpPr>
          <p:nvPr>
            <p:ph type="dt" sz="half" idx="10"/>
          </p:nvPr>
        </p:nvSpPr>
        <p:spPr/>
        <p:txBody>
          <a:bodyPr/>
          <a:lstStyle/>
          <a:p>
            <a:fld id="{04CBE8C4-0503-482D-B5A6-282C3F8A67BC}" type="datetimeFigureOut">
              <a:rPr lang="en-GB" smtClean="0"/>
              <a:pPr/>
              <a:t>28/05/2021</a:t>
            </a:fld>
            <a:endParaRPr lang="en-GB"/>
          </a:p>
        </p:txBody>
      </p:sp>
      <p:sp>
        <p:nvSpPr>
          <p:cNvPr id="5" name="Footer Placeholder 4">
            <a:extLst>
              <a:ext uri="{FF2B5EF4-FFF2-40B4-BE49-F238E27FC236}">
                <a16:creationId xmlns:a16="http://schemas.microsoft.com/office/drawing/2014/main" xmlns="" id="{60C80276-D56E-40D8-8E16-689B1EF1D6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8D12663-ED0D-45D3-8C29-ECF68E9AF51D}"/>
              </a:ext>
            </a:extLst>
          </p:cNvPr>
          <p:cNvSpPr>
            <a:spLocks noGrp="1"/>
          </p:cNvSpPr>
          <p:nvPr>
            <p:ph type="sldNum" sz="quarter" idx="12"/>
          </p:nvPr>
        </p:nvSpPr>
        <p:spPr/>
        <p:txBody>
          <a:bodyPr/>
          <a:lstStyle/>
          <a:p>
            <a:fld id="{5A22FAEB-01DB-4340-B5BB-EC4C43A1F9C6}" type="slidenum">
              <a:rPr lang="en-GB" smtClean="0"/>
              <a:pPr/>
              <a:t>‹#›</a:t>
            </a:fld>
            <a:endParaRPr lang="en-GB"/>
          </a:p>
        </p:txBody>
      </p:sp>
    </p:spTree>
    <p:extLst>
      <p:ext uri="{BB962C8B-B14F-4D97-AF65-F5344CB8AC3E}">
        <p14:creationId xmlns:p14="http://schemas.microsoft.com/office/powerpoint/2010/main" xmlns="" val="21493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033AC39-15ED-4EA1-AE6F-9E1D57891D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3C9B967-628B-4F87-BDB4-FC42E68809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75FCC7F-107C-4EBD-BAAA-AEB270B3B7E1}"/>
              </a:ext>
            </a:extLst>
          </p:cNvPr>
          <p:cNvSpPr>
            <a:spLocks noGrp="1"/>
          </p:cNvSpPr>
          <p:nvPr>
            <p:ph type="dt" sz="half" idx="10"/>
          </p:nvPr>
        </p:nvSpPr>
        <p:spPr/>
        <p:txBody>
          <a:bodyPr/>
          <a:lstStyle/>
          <a:p>
            <a:fld id="{04CBE8C4-0503-482D-B5A6-282C3F8A67BC}" type="datetimeFigureOut">
              <a:rPr lang="en-GB" smtClean="0"/>
              <a:pPr/>
              <a:t>28/05/2021</a:t>
            </a:fld>
            <a:endParaRPr lang="en-GB"/>
          </a:p>
        </p:txBody>
      </p:sp>
      <p:sp>
        <p:nvSpPr>
          <p:cNvPr id="5" name="Footer Placeholder 4">
            <a:extLst>
              <a:ext uri="{FF2B5EF4-FFF2-40B4-BE49-F238E27FC236}">
                <a16:creationId xmlns:a16="http://schemas.microsoft.com/office/drawing/2014/main" xmlns="" id="{B78763A6-BD23-46B0-90C2-4559944AC9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F976B15-4048-4C80-B41C-E7C351CAA15F}"/>
              </a:ext>
            </a:extLst>
          </p:cNvPr>
          <p:cNvSpPr>
            <a:spLocks noGrp="1"/>
          </p:cNvSpPr>
          <p:nvPr>
            <p:ph type="sldNum" sz="quarter" idx="12"/>
          </p:nvPr>
        </p:nvSpPr>
        <p:spPr/>
        <p:txBody>
          <a:bodyPr/>
          <a:lstStyle/>
          <a:p>
            <a:fld id="{5A22FAEB-01DB-4340-B5BB-EC4C43A1F9C6}" type="slidenum">
              <a:rPr lang="en-GB" smtClean="0"/>
              <a:pPr/>
              <a:t>‹#›</a:t>
            </a:fld>
            <a:endParaRPr lang="en-GB"/>
          </a:p>
        </p:txBody>
      </p:sp>
    </p:spTree>
    <p:extLst>
      <p:ext uri="{BB962C8B-B14F-4D97-AF65-F5344CB8AC3E}">
        <p14:creationId xmlns:p14="http://schemas.microsoft.com/office/powerpoint/2010/main" xmlns="" val="214173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399E31-69D2-43C3-B63F-4F41712120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E3694FE-A8C3-4B5A-8291-4FD7178B1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5E7B8B0-4C65-4DE8-A2E0-66D397B209C3}"/>
              </a:ext>
            </a:extLst>
          </p:cNvPr>
          <p:cNvSpPr>
            <a:spLocks noGrp="1"/>
          </p:cNvSpPr>
          <p:nvPr>
            <p:ph type="dt" sz="half" idx="10"/>
          </p:nvPr>
        </p:nvSpPr>
        <p:spPr/>
        <p:txBody>
          <a:bodyPr/>
          <a:lstStyle/>
          <a:p>
            <a:fld id="{04CBE8C4-0503-482D-B5A6-282C3F8A67BC}" type="datetimeFigureOut">
              <a:rPr lang="en-GB" smtClean="0"/>
              <a:pPr/>
              <a:t>28/05/2021</a:t>
            </a:fld>
            <a:endParaRPr lang="en-GB"/>
          </a:p>
        </p:txBody>
      </p:sp>
      <p:sp>
        <p:nvSpPr>
          <p:cNvPr id="5" name="Footer Placeholder 4">
            <a:extLst>
              <a:ext uri="{FF2B5EF4-FFF2-40B4-BE49-F238E27FC236}">
                <a16:creationId xmlns:a16="http://schemas.microsoft.com/office/drawing/2014/main" xmlns="" id="{34BB2B07-7BD0-4477-8FA5-3BD1B012E4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957E778-8683-42A9-BFC4-C88E5F845426}"/>
              </a:ext>
            </a:extLst>
          </p:cNvPr>
          <p:cNvSpPr>
            <a:spLocks noGrp="1"/>
          </p:cNvSpPr>
          <p:nvPr>
            <p:ph type="sldNum" sz="quarter" idx="12"/>
          </p:nvPr>
        </p:nvSpPr>
        <p:spPr/>
        <p:txBody>
          <a:bodyPr/>
          <a:lstStyle/>
          <a:p>
            <a:fld id="{5A22FAEB-01DB-4340-B5BB-EC4C43A1F9C6}" type="slidenum">
              <a:rPr lang="en-GB" smtClean="0"/>
              <a:pPr/>
              <a:t>‹#›</a:t>
            </a:fld>
            <a:endParaRPr lang="en-GB"/>
          </a:p>
        </p:txBody>
      </p:sp>
    </p:spTree>
    <p:extLst>
      <p:ext uri="{BB962C8B-B14F-4D97-AF65-F5344CB8AC3E}">
        <p14:creationId xmlns:p14="http://schemas.microsoft.com/office/powerpoint/2010/main" xmlns="" val="422847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054016-094E-45E7-BD54-6EB755C8E9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9108C90-CEB3-4869-92F2-B619C6276D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8DB002B-EBF8-4A64-ABEA-309424835D74}"/>
              </a:ext>
            </a:extLst>
          </p:cNvPr>
          <p:cNvSpPr>
            <a:spLocks noGrp="1"/>
          </p:cNvSpPr>
          <p:nvPr>
            <p:ph type="dt" sz="half" idx="10"/>
          </p:nvPr>
        </p:nvSpPr>
        <p:spPr/>
        <p:txBody>
          <a:bodyPr/>
          <a:lstStyle/>
          <a:p>
            <a:fld id="{04CBE8C4-0503-482D-B5A6-282C3F8A67BC}" type="datetimeFigureOut">
              <a:rPr lang="en-GB" smtClean="0"/>
              <a:pPr/>
              <a:t>28/05/2021</a:t>
            </a:fld>
            <a:endParaRPr lang="en-GB"/>
          </a:p>
        </p:txBody>
      </p:sp>
      <p:sp>
        <p:nvSpPr>
          <p:cNvPr id="5" name="Footer Placeholder 4">
            <a:extLst>
              <a:ext uri="{FF2B5EF4-FFF2-40B4-BE49-F238E27FC236}">
                <a16:creationId xmlns:a16="http://schemas.microsoft.com/office/drawing/2014/main" xmlns="" id="{8A45FF92-1467-41F7-8580-DA7D3E525C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CB54DDC-E91E-464C-BC68-AB2A5A1F0D27}"/>
              </a:ext>
            </a:extLst>
          </p:cNvPr>
          <p:cNvSpPr>
            <a:spLocks noGrp="1"/>
          </p:cNvSpPr>
          <p:nvPr>
            <p:ph type="sldNum" sz="quarter" idx="12"/>
          </p:nvPr>
        </p:nvSpPr>
        <p:spPr/>
        <p:txBody>
          <a:bodyPr/>
          <a:lstStyle/>
          <a:p>
            <a:fld id="{5A22FAEB-01DB-4340-B5BB-EC4C43A1F9C6}" type="slidenum">
              <a:rPr lang="en-GB" smtClean="0"/>
              <a:pPr/>
              <a:t>‹#›</a:t>
            </a:fld>
            <a:endParaRPr lang="en-GB"/>
          </a:p>
        </p:txBody>
      </p:sp>
    </p:spTree>
    <p:extLst>
      <p:ext uri="{BB962C8B-B14F-4D97-AF65-F5344CB8AC3E}">
        <p14:creationId xmlns:p14="http://schemas.microsoft.com/office/powerpoint/2010/main" xmlns="" val="331818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435603-588B-4230-931F-FC8B9C4769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416FAC5-5903-4403-9354-2886FF61F9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0627B78-C222-4CAB-95DD-524C2E05F6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CC76C767-DC86-4FA9-B652-C6CBF1D0BAD7}"/>
              </a:ext>
            </a:extLst>
          </p:cNvPr>
          <p:cNvSpPr>
            <a:spLocks noGrp="1"/>
          </p:cNvSpPr>
          <p:nvPr>
            <p:ph type="dt" sz="half" idx="10"/>
          </p:nvPr>
        </p:nvSpPr>
        <p:spPr/>
        <p:txBody>
          <a:bodyPr/>
          <a:lstStyle/>
          <a:p>
            <a:fld id="{04CBE8C4-0503-482D-B5A6-282C3F8A67BC}" type="datetimeFigureOut">
              <a:rPr lang="en-GB" smtClean="0"/>
              <a:pPr/>
              <a:t>28/05/2021</a:t>
            </a:fld>
            <a:endParaRPr lang="en-GB"/>
          </a:p>
        </p:txBody>
      </p:sp>
      <p:sp>
        <p:nvSpPr>
          <p:cNvPr id="6" name="Footer Placeholder 5">
            <a:extLst>
              <a:ext uri="{FF2B5EF4-FFF2-40B4-BE49-F238E27FC236}">
                <a16:creationId xmlns:a16="http://schemas.microsoft.com/office/drawing/2014/main" xmlns="" id="{B78EC35F-79C6-4486-B6C2-37BF1B55E4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C47755F-8B9D-4B59-A5C6-AFFD3BED0625}"/>
              </a:ext>
            </a:extLst>
          </p:cNvPr>
          <p:cNvSpPr>
            <a:spLocks noGrp="1"/>
          </p:cNvSpPr>
          <p:nvPr>
            <p:ph type="sldNum" sz="quarter" idx="12"/>
          </p:nvPr>
        </p:nvSpPr>
        <p:spPr/>
        <p:txBody>
          <a:bodyPr/>
          <a:lstStyle/>
          <a:p>
            <a:fld id="{5A22FAEB-01DB-4340-B5BB-EC4C43A1F9C6}" type="slidenum">
              <a:rPr lang="en-GB" smtClean="0"/>
              <a:pPr/>
              <a:t>‹#›</a:t>
            </a:fld>
            <a:endParaRPr lang="en-GB"/>
          </a:p>
        </p:txBody>
      </p:sp>
    </p:spTree>
    <p:extLst>
      <p:ext uri="{BB962C8B-B14F-4D97-AF65-F5344CB8AC3E}">
        <p14:creationId xmlns:p14="http://schemas.microsoft.com/office/powerpoint/2010/main" xmlns="" val="135307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6B7590-A5B2-4D82-8ECF-EE01B26100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12BF829-A2A9-44AA-AF4D-ECDDC77F12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6EB2946-E533-4EFF-BCF4-E6E58F011A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AD91A911-B5BE-4C41-8A08-DAE7E63D74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683ED39-7314-456F-9BE6-6A5C962DEB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E8B1A72A-9032-483E-A207-ED28EEEA33DA}"/>
              </a:ext>
            </a:extLst>
          </p:cNvPr>
          <p:cNvSpPr>
            <a:spLocks noGrp="1"/>
          </p:cNvSpPr>
          <p:nvPr>
            <p:ph type="dt" sz="half" idx="10"/>
          </p:nvPr>
        </p:nvSpPr>
        <p:spPr/>
        <p:txBody>
          <a:bodyPr/>
          <a:lstStyle/>
          <a:p>
            <a:fld id="{04CBE8C4-0503-482D-B5A6-282C3F8A67BC}" type="datetimeFigureOut">
              <a:rPr lang="en-GB" smtClean="0"/>
              <a:pPr/>
              <a:t>28/05/2021</a:t>
            </a:fld>
            <a:endParaRPr lang="en-GB"/>
          </a:p>
        </p:txBody>
      </p:sp>
      <p:sp>
        <p:nvSpPr>
          <p:cNvPr id="8" name="Footer Placeholder 7">
            <a:extLst>
              <a:ext uri="{FF2B5EF4-FFF2-40B4-BE49-F238E27FC236}">
                <a16:creationId xmlns:a16="http://schemas.microsoft.com/office/drawing/2014/main" xmlns="" id="{BB4A1CDA-1642-467C-8CE1-FDE805609A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62BE0EB-B3C8-49D3-B4B5-8BC48E559D11}"/>
              </a:ext>
            </a:extLst>
          </p:cNvPr>
          <p:cNvSpPr>
            <a:spLocks noGrp="1"/>
          </p:cNvSpPr>
          <p:nvPr>
            <p:ph type="sldNum" sz="quarter" idx="12"/>
          </p:nvPr>
        </p:nvSpPr>
        <p:spPr/>
        <p:txBody>
          <a:bodyPr/>
          <a:lstStyle/>
          <a:p>
            <a:fld id="{5A22FAEB-01DB-4340-B5BB-EC4C43A1F9C6}" type="slidenum">
              <a:rPr lang="en-GB" smtClean="0"/>
              <a:pPr/>
              <a:t>‹#›</a:t>
            </a:fld>
            <a:endParaRPr lang="en-GB"/>
          </a:p>
        </p:txBody>
      </p:sp>
    </p:spTree>
    <p:extLst>
      <p:ext uri="{BB962C8B-B14F-4D97-AF65-F5344CB8AC3E}">
        <p14:creationId xmlns:p14="http://schemas.microsoft.com/office/powerpoint/2010/main" xmlns="" val="11862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5C745-CD42-4CCD-B800-30F32FB0D1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9F84659-5D17-456C-8563-8E0EC7DBC58A}"/>
              </a:ext>
            </a:extLst>
          </p:cNvPr>
          <p:cNvSpPr>
            <a:spLocks noGrp="1"/>
          </p:cNvSpPr>
          <p:nvPr>
            <p:ph type="dt" sz="half" idx="10"/>
          </p:nvPr>
        </p:nvSpPr>
        <p:spPr/>
        <p:txBody>
          <a:bodyPr/>
          <a:lstStyle/>
          <a:p>
            <a:fld id="{04CBE8C4-0503-482D-B5A6-282C3F8A67BC}" type="datetimeFigureOut">
              <a:rPr lang="en-GB" smtClean="0"/>
              <a:pPr/>
              <a:t>28/05/2021</a:t>
            </a:fld>
            <a:endParaRPr lang="en-GB"/>
          </a:p>
        </p:txBody>
      </p:sp>
      <p:sp>
        <p:nvSpPr>
          <p:cNvPr id="4" name="Footer Placeholder 3">
            <a:extLst>
              <a:ext uri="{FF2B5EF4-FFF2-40B4-BE49-F238E27FC236}">
                <a16:creationId xmlns:a16="http://schemas.microsoft.com/office/drawing/2014/main" xmlns="" id="{A8FFF266-1524-4088-8A5B-A2CDCF1EAE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5C202ACB-ED27-4F80-B4F4-6124DE826657}"/>
              </a:ext>
            </a:extLst>
          </p:cNvPr>
          <p:cNvSpPr>
            <a:spLocks noGrp="1"/>
          </p:cNvSpPr>
          <p:nvPr>
            <p:ph type="sldNum" sz="quarter" idx="12"/>
          </p:nvPr>
        </p:nvSpPr>
        <p:spPr/>
        <p:txBody>
          <a:bodyPr/>
          <a:lstStyle/>
          <a:p>
            <a:fld id="{5A22FAEB-01DB-4340-B5BB-EC4C43A1F9C6}" type="slidenum">
              <a:rPr lang="en-GB" smtClean="0"/>
              <a:pPr/>
              <a:t>‹#›</a:t>
            </a:fld>
            <a:endParaRPr lang="en-GB"/>
          </a:p>
        </p:txBody>
      </p:sp>
    </p:spTree>
    <p:extLst>
      <p:ext uri="{BB962C8B-B14F-4D97-AF65-F5344CB8AC3E}">
        <p14:creationId xmlns:p14="http://schemas.microsoft.com/office/powerpoint/2010/main" xmlns="" val="380290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6FB017E-6C54-4322-8EED-407224CF4DB9}"/>
              </a:ext>
            </a:extLst>
          </p:cNvPr>
          <p:cNvSpPr>
            <a:spLocks noGrp="1"/>
          </p:cNvSpPr>
          <p:nvPr>
            <p:ph type="dt" sz="half" idx="10"/>
          </p:nvPr>
        </p:nvSpPr>
        <p:spPr/>
        <p:txBody>
          <a:bodyPr/>
          <a:lstStyle/>
          <a:p>
            <a:fld id="{04CBE8C4-0503-482D-B5A6-282C3F8A67BC}" type="datetimeFigureOut">
              <a:rPr lang="en-GB" smtClean="0"/>
              <a:pPr/>
              <a:t>28/05/2021</a:t>
            </a:fld>
            <a:endParaRPr lang="en-GB"/>
          </a:p>
        </p:txBody>
      </p:sp>
      <p:sp>
        <p:nvSpPr>
          <p:cNvPr id="3" name="Footer Placeholder 2">
            <a:extLst>
              <a:ext uri="{FF2B5EF4-FFF2-40B4-BE49-F238E27FC236}">
                <a16:creationId xmlns:a16="http://schemas.microsoft.com/office/drawing/2014/main" xmlns="" id="{98C2913E-5C9E-4521-A77A-F5C58C2FA8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B5E103E7-F201-4C3B-A2C8-900406F2F9C9}"/>
              </a:ext>
            </a:extLst>
          </p:cNvPr>
          <p:cNvSpPr>
            <a:spLocks noGrp="1"/>
          </p:cNvSpPr>
          <p:nvPr>
            <p:ph type="sldNum" sz="quarter" idx="12"/>
          </p:nvPr>
        </p:nvSpPr>
        <p:spPr/>
        <p:txBody>
          <a:bodyPr/>
          <a:lstStyle/>
          <a:p>
            <a:fld id="{5A22FAEB-01DB-4340-B5BB-EC4C43A1F9C6}" type="slidenum">
              <a:rPr lang="en-GB" smtClean="0"/>
              <a:pPr/>
              <a:t>‹#›</a:t>
            </a:fld>
            <a:endParaRPr lang="en-GB"/>
          </a:p>
        </p:txBody>
      </p:sp>
    </p:spTree>
    <p:extLst>
      <p:ext uri="{BB962C8B-B14F-4D97-AF65-F5344CB8AC3E}">
        <p14:creationId xmlns:p14="http://schemas.microsoft.com/office/powerpoint/2010/main" xmlns="" val="305109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4B6221-54B0-4D05-9420-931ADF0C92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667FC5B-AE5A-4DE0-B231-13D7B287F1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10E8B273-6704-4BCF-AAFE-C026FD400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386046C-364B-410D-824B-FB95076C9975}"/>
              </a:ext>
            </a:extLst>
          </p:cNvPr>
          <p:cNvSpPr>
            <a:spLocks noGrp="1"/>
          </p:cNvSpPr>
          <p:nvPr>
            <p:ph type="dt" sz="half" idx="10"/>
          </p:nvPr>
        </p:nvSpPr>
        <p:spPr/>
        <p:txBody>
          <a:bodyPr/>
          <a:lstStyle/>
          <a:p>
            <a:fld id="{04CBE8C4-0503-482D-B5A6-282C3F8A67BC}" type="datetimeFigureOut">
              <a:rPr lang="en-GB" smtClean="0"/>
              <a:pPr/>
              <a:t>28/05/2021</a:t>
            </a:fld>
            <a:endParaRPr lang="en-GB"/>
          </a:p>
        </p:txBody>
      </p:sp>
      <p:sp>
        <p:nvSpPr>
          <p:cNvPr id="6" name="Footer Placeholder 5">
            <a:extLst>
              <a:ext uri="{FF2B5EF4-FFF2-40B4-BE49-F238E27FC236}">
                <a16:creationId xmlns:a16="http://schemas.microsoft.com/office/drawing/2014/main" xmlns="" id="{3115E50C-9EAB-46CB-B314-E7B70F62C0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BF946BF-2570-4BC3-959C-4D6FCD93D2E7}"/>
              </a:ext>
            </a:extLst>
          </p:cNvPr>
          <p:cNvSpPr>
            <a:spLocks noGrp="1"/>
          </p:cNvSpPr>
          <p:nvPr>
            <p:ph type="sldNum" sz="quarter" idx="12"/>
          </p:nvPr>
        </p:nvSpPr>
        <p:spPr/>
        <p:txBody>
          <a:bodyPr/>
          <a:lstStyle/>
          <a:p>
            <a:fld id="{5A22FAEB-01DB-4340-B5BB-EC4C43A1F9C6}" type="slidenum">
              <a:rPr lang="en-GB" smtClean="0"/>
              <a:pPr/>
              <a:t>‹#›</a:t>
            </a:fld>
            <a:endParaRPr lang="en-GB"/>
          </a:p>
        </p:txBody>
      </p:sp>
    </p:spTree>
    <p:extLst>
      <p:ext uri="{BB962C8B-B14F-4D97-AF65-F5344CB8AC3E}">
        <p14:creationId xmlns:p14="http://schemas.microsoft.com/office/powerpoint/2010/main" xmlns="" val="1770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F0A734-6749-48FD-8D80-41EF282A5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0603B160-9D96-4753-BE79-7D74865149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8F9B521A-203C-4A85-A98D-247F08A8F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EB0C7D8-E14B-4F65-A873-AFF460E582B1}"/>
              </a:ext>
            </a:extLst>
          </p:cNvPr>
          <p:cNvSpPr>
            <a:spLocks noGrp="1"/>
          </p:cNvSpPr>
          <p:nvPr>
            <p:ph type="dt" sz="half" idx="10"/>
          </p:nvPr>
        </p:nvSpPr>
        <p:spPr/>
        <p:txBody>
          <a:bodyPr/>
          <a:lstStyle/>
          <a:p>
            <a:fld id="{04CBE8C4-0503-482D-B5A6-282C3F8A67BC}" type="datetimeFigureOut">
              <a:rPr lang="en-GB" smtClean="0"/>
              <a:pPr/>
              <a:t>28/05/2021</a:t>
            </a:fld>
            <a:endParaRPr lang="en-GB"/>
          </a:p>
        </p:txBody>
      </p:sp>
      <p:sp>
        <p:nvSpPr>
          <p:cNvPr id="6" name="Footer Placeholder 5">
            <a:extLst>
              <a:ext uri="{FF2B5EF4-FFF2-40B4-BE49-F238E27FC236}">
                <a16:creationId xmlns:a16="http://schemas.microsoft.com/office/drawing/2014/main" xmlns="" id="{57B8083E-2F3C-4C3D-AFCF-A324FBC219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7ED6606-330A-4F2C-A577-5A1D43937EFB}"/>
              </a:ext>
            </a:extLst>
          </p:cNvPr>
          <p:cNvSpPr>
            <a:spLocks noGrp="1"/>
          </p:cNvSpPr>
          <p:nvPr>
            <p:ph type="sldNum" sz="quarter" idx="12"/>
          </p:nvPr>
        </p:nvSpPr>
        <p:spPr/>
        <p:txBody>
          <a:bodyPr/>
          <a:lstStyle/>
          <a:p>
            <a:fld id="{5A22FAEB-01DB-4340-B5BB-EC4C43A1F9C6}" type="slidenum">
              <a:rPr lang="en-GB" smtClean="0"/>
              <a:pPr/>
              <a:t>‹#›</a:t>
            </a:fld>
            <a:endParaRPr lang="en-GB"/>
          </a:p>
        </p:txBody>
      </p:sp>
    </p:spTree>
    <p:extLst>
      <p:ext uri="{BB962C8B-B14F-4D97-AF65-F5344CB8AC3E}">
        <p14:creationId xmlns:p14="http://schemas.microsoft.com/office/powerpoint/2010/main" xmlns="" val="374386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95D4F86-B01C-4267-A8FE-E70018AD7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9A5BCC0-AA19-488E-9575-98EB286623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187BF52-7DF0-42BA-A55A-B7192E442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BE8C4-0503-482D-B5A6-282C3F8A67BC}" type="datetimeFigureOut">
              <a:rPr lang="en-GB" smtClean="0"/>
              <a:pPr/>
              <a:t>28/05/2021</a:t>
            </a:fld>
            <a:endParaRPr lang="en-GB"/>
          </a:p>
        </p:txBody>
      </p:sp>
      <p:sp>
        <p:nvSpPr>
          <p:cNvPr id="5" name="Footer Placeholder 4">
            <a:extLst>
              <a:ext uri="{FF2B5EF4-FFF2-40B4-BE49-F238E27FC236}">
                <a16:creationId xmlns:a16="http://schemas.microsoft.com/office/drawing/2014/main" xmlns="" id="{EFB29D33-8773-4443-B9E7-77A11A3555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6C32BABF-621B-48FA-831E-9C8114342F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2FAEB-01DB-4340-B5BB-EC4C43A1F9C6}" type="slidenum">
              <a:rPr lang="en-GB" smtClean="0"/>
              <a:pPr/>
              <a:t>‹#›</a:t>
            </a:fld>
            <a:endParaRPr lang="en-GB"/>
          </a:p>
        </p:txBody>
      </p:sp>
    </p:spTree>
    <p:extLst>
      <p:ext uri="{BB962C8B-B14F-4D97-AF65-F5344CB8AC3E}">
        <p14:creationId xmlns:p14="http://schemas.microsoft.com/office/powerpoint/2010/main" xmlns="" val="282735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3b197571-ff1a-4d46-ab30-716ca133bff9@namprd18.prod.outlook.com"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cid:8c2c26af-be2e-4cc3-83b6-3fc69bf7ecd5@namprd18.prod.outlook.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cid:c9217e3e-a13a-4396-944d-4e627866f6f6@namprd18.prod.outlook.com" TargetMode="External"/><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xmlns="" id="{F11262D2-0D2A-4A48-9E88-C4872FFB62BE}"/>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920" r="43407" b="170"/>
          <a:stretch/>
        </p:blipFill>
        <p:spPr bwMode="auto">
          <a:xfrm>
            <a:off x="3523485" y="10037"/>
            <a:ext cx="8668512"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3" name="Rectangle 19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85835A6-6600-4197-89C3-AA3CA75F2CAF}"/>
              </a:ext>
            </a:extLst>
          </p:cNvPr>
          <p:cNvSpPr>
            <a:spLocks noGrp="1"/>
          </p:cNvSpPr>
          <p:nvPr>
            <p:ph type="ctrTitle"/>
          </p:nvPr>
        </p:nvSpPr>
        <p:spPr>
          <a:xfrm>
            <a:off x="477981" y="1122363"/>
            <a:ext cx="4023360" cy="3204134"/>
          </a:xfrm>
        </p:spPr>
        <p:txBody>
          <a:bodyPr anchor="b">
            <a:normAutofit/>
          </a:bodyPr>
          <a:lstStyle/>
          <a:p>
            <a:pPr algn="l"/>
            <a:r>
              <a:rPr lang="en-GB" sz="4800"/>
              <a:t>Report for Community Council </a:t>
            </a:r>
          </a:p>
        </p:txBody>
      </p:sp>
      <p:sp>
        <p:nvSpPr>
          <p:cNvPr id="3" name="Subtitle 2">
            <a:extLst>
              <a:ext uri="{FF2B5EF4-FFF2-40B4-BE49-F238E27FC236}">
                <a16:creationId xmlns:a16="http://schemas.microsoft.com/office/drawing/2014/main" xmlns="" id="{A1133BBA-4A96-451B-8D61-C3421D9E3A52}"/>
              </a:ext>
            </a:extLst>
          </p:cNvPr>
          <p:cNvSpPr>
            <a:spLocks noGrp="1"/>
          </p:cNvSpPr>
          <p:nvPr>
            <p:ph type="subTitle" idx="1"/>
          </p:nvPr>
        </p:nvSpPr>
        <p:spPr>
          <a:xfrm>
            <a:off x="477980" y="4872922"/>
            <a:ext cx="4023359" cy="1208141"/>
          </a:xfrm>
        </p:spPr>
        <p:txBody>
          <a:bodyPr>
            <a:normAutofit/>
          </a:bodyPr>
          <a:lstStyle/>
          <a:p>
            <a:pPr algn="l"/>
            <a:r>
              <a:rPr lang="en-GB" sz="2000"/>
              <a:t>19</a:t>
            </a:r>
            <a:r>
              <a:rPr lang="en-GB" sz="2000" baseline="30000"/>
              <a:t>th</a:t>
            </a:r>
            <a:r>
              <a:rPr lang="en-GB" sz="2000"/>
              <a:t> April 2021 – 21</a:t>
            </a:r>
            <a:r>
              <a:rPr lang="en-GB" sz="2000" baseline="30000"/>
              <a:t>st</a:t>
            </a:r>
            <a:r>
              <a:rPr lang="en-GB" sz="2000"/>
              <a:t> May 2021 </a:t>
            </a:r>
          </a:p>
          <a:p>
            <a:pPr algn="l"/>
            <a:r>
              <a:rPr lang="en-GB" sz="2000"/>
              <a:t>By Fraser Thomson </a:t>
            </a:r>
          </a:p>
          <a:p>
            <a:pPr algn="l"/>
            <a:r>
              <a:rPr lang="en-GB" sz="2000"/>
              <a:t>Assistant Youth Worker.</a:t>
            </a:r>
          </a:p>
        </p:txBody>
      </p:sp>
      <p:sp>
        <p:nvSpPr>
          <p:cNvPr id="194" name="Rectangle 193">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5" name="Rectangle 194">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3EC37F4B-C543-4F67-A035-5711AE7C63BE}"/>
              </a:ext>
            </a:extLst>
          </p:cNvPr>
          <p:cNvSpPr txBox="1"/>
          <p:nvPr/>
        </p:nvSpPr>
        <p:spPr>
          <a:xfrm>
            <a:off x="9532705" y="3439032"/>
            <a:ext cx="1232899" cy="923330"/>
          </a:xfrm>
          <a:prstGeom prst="rect">
            <a:avLst/>
          </a:prstGeom>
          <a:noFill/>
        </p:spPr>
        <p:txBody>
          <a:bodyPr wrap="square" rtlCol="0">
            <a:spAutoFit/>
          </a:bodyPr>
          <a:lstStyle/>
          <a:p>
            <a:r>
              <a:rPr lang="en-GB" dirty="0"/>
              <a:t>Our own Queen of the Firth </a:t>
            </a:r>
          </a:p>
        </p:txBody>
      </p:sp>
      <p:cxnSp>
        <p:nvCxnSpPr>
          <p:cNvPr id="7" name="Straight Arrow Connector 6">
            <a:extLst>
              <a:ext uri="{FF2B5EF4-FFF2-40B4-BE49-F238E27FC236}">
                <a16:creationId xmlns:a16="http://schemas.microsoft.com/office/drawing/2014/main" xmlns="" id="{1CB6E667-9264-49F6-AA0D-D42685339E22}"/>
              </a:ext>
            </a:extLst>
          </p:cNvPr>
          <p:cNvCxnSpPr>
            <a:stCxn id="5" idx="2"/>
          </p:cNvCxnSpPr>
          <p:nvPr/>
        </p:nvCxnSpPr>
        <p:spPr>
          <a:xfrm flipH="1">
            <a:off x="10149154" y="4362362"/>
            <a:ext cx="1" cy="5105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33820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F4D06409-1D0A-40AE-B141-E4D82ED56C3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7" name="Picture 1">
            <a:extLst>
              <a:ext uri="{FF2B5EF4-FFF2-40B4-BE49-F238E27FC236}">
                <a16:creationId xmlns:a16="http://schemas.microsoft.com/office/drawing/2014/main" xmlns="" id="{10A7CC8D-BF2C-4859-ACF7-905C314E05F2}"/>
              </a:ext>
            </a:extLst>
          </p:cNvPr>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4835705" y="0"/>
            <a:ext cx="7356296" cy="6935056"/>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a:extLst>
              <a:ext uri="{FF2B5EF4-FFF2-40B4-BE49-F238E27FC236}">
                <a16:creationId xmlns:a16="http://schemas.microsoft.com/office/drawing/2014/main" xmlns="" id="{AD4A485A-62C5-4740-83EC-2EA10448FEA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3430" y="0"/>
            <a:ext cx="634943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11800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See the source image">
            <a:extLst>
              <a:ext uri="{FF2B5EF4-FFF2-40B4-BE49-F238E27FC236}">
                <a16:creationId xmlns:a16="http://schemas.microsoft.com/office/drawing/2014/main" xmlns="" id="{E668CF31-5231-4967-8E23-8FF93FE1080D}"/>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2110"/>
          <a:stretch/>
        </p:blipFill>
        <p:spPr bwMode="auto">
          <a:xfrm>
            <a:off x="-1" y="10"/>
            <a:ext cx="12192000"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71"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106E0B44-D8E8-4FD2-8302-310FE50025B6}"/>
              </a:ext>
            </a:extLst>
          </p:cNvPr>
          <p:cNvSpPr>
            <a:spLocks noGrp="1"/>
          </p:cNvSpPr>
          <p:nvPr>
            <p:ph type="title"/>
          </p:nvPr>
        </p:nvSpPr>
        <p:spPr>
          <a:xfrm>
            <a:off x="709448" y="1913950"/>
            <a:ext cx="4204137" cy="1342754"/>
          </a:xfrm>
        </p:spPr>
        <p:txBody>
          <a:bodyPr>
            <a:normAutofit/>
          </a:bodyPr>
          <a:lstStyle/>
          <a:p>
            <a:pPr algn="ctr"/>
            <a:r>
              <a:rPr lang="en-GB" sz="3600"/>
              <a:t>Rowing </a:t>
            </a:r>
          </a:p>
        </p:txBody>
      </p:sp>
      <p:cxnSp>
        <p:nvCxnSpPr>
          <p:cNvPr id="73" name="Straight Connector 72">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E082092-CE3F-4840-B4E4-1E7181827C88}"/>
              </a:ext>
            </a:extLst>
          </p:cNvPr>
          <p:cNvSpPr>
            <a:spLocks noGrp="1"/>
          </p:cNvSpPr>
          <p:nvPr>
            <p:ph idx="1"/>
          </p:nvPr>
        </p:nvSpPr>
        <p:spPr>
          <a:xfrm>
            <a:off x="525516" y="3417573"/>
            <a:ext cx="4593021" cy="2619839"/>
          </a:xfrm>
        </p:spPr>
        <p:txBody>
          <a:bodyPr anchor="ctr">
            <a:normAutofit fontScale="92500" lnSpcReduction="20000"/>
          </a:bodyPr>
          <a:lstStyle/>
          <a:p>
            <a:r>
              <a:rPr lang="en-GB" sz="1500" dirty="0"/>
              <a:t>Each week there is 5 hours of Youth rowing </a:t>
            </a:r>
          </a:p>
          <a:p>
            <a:r>
              <a:rPr lang="en-GB" sz="1500" dirty="0"/>
              <a:t>Sessions are on a Monday &amp; Friday </a:t>
            </a:r>
          </a:p>
          <a:p>
            <a:r>
              <a:rPr lang="en-GB" sz="1500" dirty="0"/>
              <a:t>This year there is lots of new young people who are taking part in the rowing and are loving being on the water.</a:t>
            </a:r>
          </a:p>
          <a:p>
            <a:r>
              <a:rPr lang="en-GB" sz="1500" dirty="0"/>
              <a:t>With the range of different cox’s the young people’s timing and skills are improving</a:t>
            </a:r>
          </a:p>
          <a:p>
            <a:r>
              <a:rPr lang="en-GB" sz="1500" dirty="0"/>
              <a:t>CCRC have 2 young people on their committee, and these young people coordinate all the rows with the support of Wanda, </a:t>
            </a:r>
          </a:p>
          <a:p>
            <a:r>
              <a:rPr lang="en-GB" sz="1500" dirty="0"/>
              <a:t>Wanda is in the process of the putting another 9 adults through PVG’s with Disclosure Scotland </a:t>
            </a:r>
          </a:p>
        </p:txBody>
      </p:sp>
    </p:spTree>
    <p:extLst>
      <p:ext uri="{BB962C8B-B14F-4D97-AF65-F5344CB8AC3E}">
        <p14:creationId xmlns:p14="http://schemas.microsoft.com/office/powerpoint/2010/main" xmlns="" val="1785295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xmlns="" id="{8C4A5318-702A-437E-AC57-45A52A75F7CC}"/>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927" r="-2" b="31110"/>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Picture 2">
            <a:extLst>
              <a:ext uri="{FF2B5EF4-FFF2-40B4-BE49-F238E27FC236}">
                <a16:creationId xmlns:a16="http://schemas.microsoft.com/office/drawing/2014/main" xmlns="" id="{8641151B-560E-4BAE-AE74-11B65C5B996D}"/>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756" r="-3" b="11091"/>
          <a:stretch/>
        </p:blipFill>
        <p:spPr bwMode="auto">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5">
            <a:extLst>
              <a:ext uri="{FF2B5EF4-FFF2-40B4-BE49-F238E27FC236}">
                <a16:creationId xmlns:a16="http://schemas.microsoft.com/office/drawing/2014/main" xmlns="" id="{9E7ACF59-1206-42B4-A645-0D8407129DA4}"/>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6392" b="50642"/>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
            <a:extLst>
              <a:ext uri="{FF2B5EF4-FFF2-40B4-BE49-F238E27FC236}">
                <a16:creationId xmlns:a16="http://schemas.microsoft.com/office/drawing/2014/main" xmlns="" id="{46828927-1422-4F42-98BF-0D87FC597BEE}"/>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4050" r="-2" b="17986"/>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8966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4640490-871B-4D0C-A8FF-EB8D25A4B45A}"/>
              </a:ext>
            </a:extLst>
          </p:cNvPr>
          <p:cNvSpPr>
            <a:spLocks noGrp="1"/>
          </p:cNvSpPr>
          <p:nvPr>
            <p:ph type="title"/>
          </p:nvPr>
        </p:nvSpPr>
        <p:spPr>
          <a:xfrm>
            <a:off x="572493" y="238539"/>
            <a:ext cx="11018520" cy="1434415"/>
          </a:xfrm>
        </p:spPr>
        <p:txBody>
          <a:bodyPr anchor="b">
            <a:normAutofit/>
          </a:bodyPr>
          <a:lstStyle/>
          <a:p>
            <a:r>
              <a:rPr lang="en-GB" sz="5400" dirty="0"/>
              <a:t>Happy Healthy Minds Seminar. </a:t>
            </a:r>
          </a:p>
        </p:txBody>
      </p:sp>
      <p:sp>
        <p:nvSpPr>
          <p:cNvPr id="73"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93909177-85AA-4835-A78D-8B37C3F728F8}"/>
              </a:ext>
            </a:extLst>
          </p:cNvPr>
          <p:cNvSpPr>
            <a:spLocks noGrp="1"/>
          </p:cNvSpPr>
          <p:nvPr>
            <p:ph idx="1"/>
          </p:nvPr>
        </p:nvSpPr>
        <p:spPr>
          <a:xfrm>
            <a:off x="572493" y="2071316"/>
            <a:ext cx="6713552" cy="4119172"/>
          </a:xfrm>
        </p:spPr>
        <p:txBody>
          <a:bodyPr anchor="t">
            <a:normAutofit fontScale="92500" lnSpcReduction="20000"/>
          </a:bodyPr>
          <a:lstStyle/>
          <a:p>
            <a:r>
              <a:rPr lang="en-GB" sz="2000" dirty="0"/>
              <a:t>Through consultation Wanda choose 2 groups of young people</a:t>
            </a:r>
          </a:p>
          <a:p>
            <a:r>
              <a:rPr lang="en-GB" sz="2100" dirty="0"/>
              <a:t>Wanda’s Famous 5 group and her Equalities and Diversity Steering Group </a:t>
            </a:r>
          </a:p>
          <a:p>
            <a:r>
              <a:rPr lang="en-GB" sz="2000" dirty="0"/>
              <a:t>This was the first time ever that young people have been asked to present to the elected members – there was 112 people present.</a:t>
            </a:r>
          </a:p>
          <a:p>
            <a:r>
              <a:rPr lang="en-GB" sz="2000" dirty="0"/>
              <a:t>We worked in partnership pulling together 2 different  PowerPoints, these  were a basis to stimulate key point’s for the groups to talk about.</a:t>
            </a:r>
          </a:p>
          <a:p>
            <a:r>
              <a:rPr lang="en-GB" sz="2000" dirty="0"/>
              <a:t>These presentation’s were to highlight the  some mental health challenges over the past 12 months and how the outstanding work within the Youthwork Virtual Classroom and physical youthwork classroom has helped. </a:t>
            </a:r>
          </a:p>
          <a:p>
            <a:r>
              <a:rPr lang="en-GB" sz="2000" dirty="0"/>
              <a:t>A lot of the time and effort was put into preparing for this event</a:t>
            </a:r>
          </a:p>
          <a:p>
            <a:r>
              <a:rPr lang="en-GB" sz="2000" dirty="0"/>
              <a:t>I have attached both powerpoint’s for you to read.</a:t>
            </a:r>
          </a:p>
          <a:p>
            <a:endParaRPr lang="en-GB" sz="2000" dirty="0"/>
          </a:p>
        </p:txBody>
      </p:sp>
      <p:pic>
        <p:nvPicPr>
          <p:cNvPr id="2050" name="Picture 2">
            <a:extLst>
              <a:ext uri="{FF2B5EF4-FFF2-40B4-BE49-F238E27FC236}">
                <a16:creationId xmlns:a16="http://schemas.microsoft.com/office/drawing/2014/main" xmlns="" id="{A48DCCA6-878C-4188-95F6-E829B13D4D8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7148" r="10698"/>
          <a:stretch/>
        </p:blipFill>
        <p:spPr bwMode="auto">
          <a:xfrm>
            <a:off x="7675658" y="2093976"/>
            <a:ext cx="3941064" cy="40965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4760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D404FB1-CED5-47B8-8671-A2F23BD6A77F}"/>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Feedback about the Seminar</a:t>
            </a:r>
          </a:p>
        </p:txBody>
      </p:sp>
      <p:graphicFrame>
        <p:nvGraphicFramePr>
          <p:cNvPr id="5" name="Content Placeholder 2">
            <a:extLst>
              <a:ext uri="{FF2B5EF4-FFF2-40B4-BE49-F238E27FC236}">
                <a16:creationId xmlns:a16="http://schemas.microsoft.com/office/drawing/2014/main" xmlns="" id="{B678F138-C14A-4C44-B511-6C577F5394D0}"/>
              </a:ext>
            </a:extLst>
          </p:cNvPr>
          <p:cNvGraphicFramePr>
            <a:graphicFrameLocks noGrp="1"/>
          </p:cNvGraphicFramePr>
          <p:nvPr>
            <p:ph idx="1"/>
            <p:extLst>
              <p:ext uri="{D42A27DB-BD31-4B8C-83A1-F6EECF244321}">
                <p14:modId xmlns:p14="http://schemas.microsoft.com/office/powerpoint/2010/main" xmlns="" val="217097383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6392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2B78F65-BFA9-4F29-8B09-F599A11FDDB1}"/>
              </a:ext>
            </a:extLst>
          </p:cNvPr>
          <p:cNvSpPr>
            <a:spLocks noGrp="1"/>
          </p:cNvSpPr>
          <p:nvPr>
            <p:ph type="title"/>
          </p:nvPr>
        </p:nvSpPr>
        <p:spPr>
          <a:xfrm>
            <a:off x="4654296" y="329184"/>
            <a:ext cx="6894576" cy="1783080"/>
          </a:xfrm>
        </p:spPr>
        <p:txBody>
          <a:bodyPr anchor="b">
            <a:normAutofit/>
          </a:bodyPr>
          <a:lstStyle/>
          <a:p>
            <a:r>
              <a:rPr lang="en-GB" sz="5400"/>
              <a:t>Tilly’s Mental Health Poster</a:t>
            </a:r>
          </a:p>
        </p:txBody>
      </p:sp>
      <p:pic>
        <p:nvPicPr>
          <p:cNvPr id="1026" name="Picture 2">
            <a:extLst>
              <a:ext uri="{FF2B5EF4-FFF2-40B4-BE49-F238E27FC236}">
                <a16:creationId xmlns:a16="http://schemas.microsoft.com/office/drawing/2014/main" xmlns="" id="{29ECFD9D-5DE7-4F84-B31B-8E26A4F36DD1}"/>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5190" r="2" b="15455"/>
          <a:stretch/>
        </p:blipFill>
        <p:spPr bwMode="auto">
          <a:xfrm>
            <a:off x="20" y="1"/>
            <a:ext cx="4052522" cy="6077144"/>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 name="sketchy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160454A9-1A22-4CC2-BBCE-A3AB26F47A50}"/>
              </a:ext>
            </a:extLst>
          </p:cNvPr>
          <p:cNvSpPr>
            <a:spLocks noGrp="1"/>
          </p:cNvSpPr>
          <p:nvPr>
            <p:ph idx="1"/>
          </p:nvPr>
        </p:nvSpPr>
        <p:spPr>
          <a:xfrm>
            <a:off x="4654296" y="2706624"/>
            <a:ext cx="6894576" cy="3483864"/>
          </a:xfrm>
        </p:spPr>
        <p:txBody>
          <a:bodyPr>
            <a:normAutofit/>
          </a:bodyPr>
          <a:lstStyle/>
          <a:p>
            <a:r>
              <a:rPr lang="en-GB" sz="2200" dirty="0">
                <a:effectLst/>
                <a:latin typeface="Calibri" panose="020F0502020204030204" pitchFamily="34" charset="0"/>
                <a:ea typeface="Times New Roman" panose="02020603050405020304" pitchFamily="18" charset="0"/>
              </a:rPr>
              <a:t>Mental Health Awareness week 2021  10th-16th May</a:t>
            </a:r>
          </a:p>
          <a:p>
            <a:r>
              <a:rPr lang="en-GB" sz="2200" dirty="0">
                <a:effectLst/>
                <a:latin typeface="Calibri" panose="020F0502020204030204" pitchFamily="34" charset="0"/>
                <a:ea typeface="Times New Roman" panose="02020603050405020304" pitchFamily="18" charset="0"/>
              </a:rPr>
              <a:t>Thank you to Tilly for the time and effort put into creating this poster. </a:t>
            </a:r>
          </a:p>
          <a:p>
            <a:r>
              <a:rPr lang="en-GB" sz="2200" dirty="0">
                <a:effectLst/>
                <a:latin typeface="Calibri" panose="020F0502020204030204" pitchFamily="34" charset="0"/>
                <a:ea typeface="Times New Roman" panose="02020603050405020304" pitchFamily="18" charset="0"/>
              </a:rPr>
              <a:t>We would also like to express our gratitude to those involved, across our Black Isle community, for supporting and promoting the important message </a:t>
            </a:r>
            <a:r>
              <a:rPr lang="en-GB" sz="2200" dirty="0">
                <a:latin typeface="Calibri" panose="020F0502020204030204" pitchFamily="34" charset="0"/>
                <a:ea typeface="Times New Roman" panose="02020603050405020304" pitchFamily="18" charset="0"/>
              </a:rPr>
              <a:t>   </a:t>
            </a:r>
          </a:p>
          <a:p>
            <a:pPr marL="0" indent="0">
              <a:buNone/>
            </a:pPr>
            <a:r>
              <a:rPr lang="en-GB" sz="2200" dirty="0">
                <a:latin typeface="Calibri" panose="020F0502020204030204" pitchFamily="34" charset="0"/>
                <a:ea typeface="Times New Roman" panose="02020603050405020304" pitchFamily="18" charset="0"/>
              </a:rPr>
              <a:t>     </a:t>
            </a:r>
            <a:r>
              <a:rPr lang="en-GB" sz="2200" dirty="0">
                <a:effectLst/>
                <a:latin typeface="Calibri" panose="020F0502020204030204" pitchFamily="34" charset="0"/>
                <a:ea typeface="Times New Roman" panose="02020603050405020304" pitchFamily="18" charset="0"/>
              </a:rPr>
              <a:t>                                                                                                   “It’s ok to say that you’re not ok!”</a:t>
            </a:r>
            <a:br>
              <a:rPr lang="en-GB" sz="2200" dirty="0">
                <a:effectLst/>
                <a:latin typeface="Calibri" panose="020F0502020204030204" pitchFamily="34" charset="0"/>
                <a:ea typeface="Times New Roman" panose="02020603050405020304" pitchFamily="18" charset="0"/>
              </a:rPr>
            </a:br>
            <a:r>
              <a:rPr lang="en-GB" sz="2200" dirty="0">
                <a:effectLst/>
                <a:latin typeface="Calibri" panose="020F0502020204030204" pitchFamily="34" charset="0"/>
                <a:ea typeface="Times New Roman" panose="02020603050405020304" pitchFamily="18" charset="0"/>
              </a:rPr>
              <a:t>#mentalhealthawareness </a:t>
            </a:r>
            <a:endParaRPr lang="en-GB" sz="2200" dirty="0">
              <a:effectLst/>
              <a:latin typeface="Calibri" panose="020F0502020204030204" pitchFamily="34" charset="0"/>
              <a:ea typeface="Calibri" panose="020F0502020204030204" pitchFamily="34" charset="0"/>
            </a:endParaRPr>
          </a:p>
          <a:p>
            <a:endParaRPr lang="en-GB" sz="2200" dirty="0"/>
          </a:p>
        </p:txBody>
      </p:sp>
    </p:spTree>
    <p:extLst>
      <p:ext uri="{BB962C8B-B14F-4D97-AF65-F5344CB8AC3E}">
        <p14:creationId xmlns:p14="http://schemas.microsoft.com/office/powerpoint/2010/main" xmlns="" val="263963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5847667-9DC9-4658-90E0-1F539E920D1B}"/>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Recognised Awards</a:t>
            </a:r>
          </a:p>
        </p:txBody>
      </p:sp>
      <p:sp>
        <p:nvSpPr>
          <p:cNvPr id="3" name="Content Placeholder 2">
            <a:extLst>
              <a:ext uri="{FF2B5EF4-FFF2-40B4-BE49-F238E27FC236}">
                <a16:creationId xmlns:a16="http://schemas.microsoft.com/office/drawing/2014/main" xmlns="" id="{768197E4-0EB8-4EFE-A8D8-4467BBF6D25D}"/>
              </a:ext>
            </a:extLst>
          </p:cNvPr>
          <p:cNvSpPr>
            <a:spLocks noGrp="1"/>
          </p:cNvSpPr>
          <p:nvPr>
            <p:ph idx="1"/>
          </p:nvPr>
        </p:nvSpPr>
        <p:spPr>
          <a:xfrm>
            <a:off x="4810259" y="649480"/>
            <a:ext cx="6555347" cy="5546047"/>
          </a:xfrm>
        </p:spPr>
        <p:txBody>
          <a:bodyPr anchor="ctr">
            <a:normAutofit/>
          </a:bodyPr>
          <a:lstStyle/>
          <a:p>
            <a:r>
              <a:rPr lang="en-GB" sz="2000" dirty="0"/>
              <a:t>Since October last year young people from Cromarty have taken part in 186 Recognised Awards</a:t>
            </a:r>
          </a:p>
          <a:p>
            <a:r>
              <a:rPr lang="en-GB" sz="2000" dirty="0"/>
              <a:t>One young person who was disengaged from school started to work with Wanda and now he has completed 26 different courses.</a:t>
            </a:r>
          </a:p>
          <a:p>
            <a:r>
              <a:rPr lang="en-GB" sz="2000" dirty="0"/>
              <a:t>I have supported him with some of these courses.</a:t>
            </a:r>
          </a:p>
          <a:p>
            <a:r>
              <a:rPr lang="en-GB" sz="2000" dirty="0"/>
              <a:t>Often the courses are delivered on a 1-1 to basis, so the course can be broken down for the young people.</a:t>
            </a:r>
          </a:p>
          <a:p>
            <a:r>
              <a:rPr lang="en-GB" sz="2000" dirty="0"/>
              <a:t>Sometimes the courses are delivered in a group setting. </a:t>
            </a:r>
          </a:p>
          <a:p>
            <a:r>
              <a:rPr lang="en-GB" sz="2000" dirty="0"/>
              <a:t>Through out the courses Wanda will do a Q&amp;A session on all topics covered, to check what we are learning </a:t>
            </a:r>
          </a:p>
          <a:p>
            <a:r>
              <a:rPr lang="en-GB" sz="2000" dirty="0"/>
              <a:t>The majority of these course’s have been done through the CALA website, Young people are enjoying taking part in these course and are getting a lot out of taking part. </a:t>
            </a:r>
          </a:p>
          <a:p>
            <a:r>
              <a:rPr lang="en-GB" sz="2000" dirty="0"/>
              <a:t>A number of these courses were paid for with Funding for the Middleton Trust. </a:t>
            </a:r>
          </a:p>
        </p:txBody>
      </p:sp>
    </p:spTree>
    <p:extLst>
      <p:ext uri="{BB962C8B-B14F-4D97-AF65-F5344CB8AC3E}">
        <p14:creationId xmlns:p14="http://schemas.microsoft.com/office/powerpoint/2010/main" xmlns="" val="134225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11BE3FA7-0D70-4431-814F-D8C40576EA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5" name="Picture 3">
            <a:extLst>
              <a:ext uri="{FF2B5EF4-FFF2-40B4-BE49-F238E27FC236}">
                <a16:creationId xmlns:a16="http://schemas.microsoft.com/office/drawing/2014/main" xmlns="" id="{C3CD5DFC-9851-4443-BAFA-A01E0878988E}"/>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 b="24010"/>
          <a:stretch/>
        </p:blipFill>
        <p:spPr bwMode="auto">
          <a:xfrm>
            <a:off x="321731" y="557189"/>
            <a:ext cx="5668684" cy="574361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 name="Picture 1">
            <a:extLst>
              <a:ext uri="{FF2B5EF4-FFF2-40B4-BE49-F238E27FC236}">
                <a16:creationId xmlns:a16="http://schemas.microsoft.com/office/drawing/2014/main" xmlns="" id="{099B9C7D-DF1F-4171-ACD7-87984565DA54}"/>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xmlns="" val="0"/>
              </a:ext>
            </a:extLst>
          </a:blip>
          <a:srcRect t="20428" r="1" b="22642"/>
          <a:stretch>
            <a:fillRect/>
          </a:stretch>
        </p:blipFill>
        <p:spPr bwMode="auto">
          <a:xfrm>
            <a:off x="6195375" y="557189"/>
            <a:ext cx="5674893" cy="57436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2">
            <a:extLst>
              <a:ext uri="{FF2B5EF4-FFF2-40B4-BE49-F238E27FC236}">
                <a16:creationId xmlns:a16="http://schemas.microsoft.com/office/drawing/2014/main" xmlns="" id="{4735DD1A-BCB6-4142-993B-604E7C4BDD2A}"/>
              </a:ext>
            </a:extLst>
          </p:cNvPr>
          <p:cNvSpPr>
            <a:spLocks noChangeArrowheads="1"/>
          </p:cNvSpPr>
          <p:nvPr/>
        </p:nvSpPr>
        <p:spPr bwMode="auto">
          <a:xfrm>
            <a:off x="0" y="52681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xmlns="" val="299141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D727D5AB-6D5C-4047-8DA6-9CCFCD0D5C9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252980" y="321734"/>
            <a:ext cx="3835207" cy="29051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a:extLst>
              <a:ext uri="{FF2B5EF4-FFF2-40B4-BE49-F238E27FC236}">
                <a16:creationId xmlns:a16="http://schemas.microsoft.com/office/drawing/2014/main" xmlns="" id="{BEDE3BD0-0343-4158-8970-D772C79E241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317858" y="3631096"/>
            <a:ext cx="3705449" cy="276056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 name="Rectangle 72">
            <a:extLst>
              <a:ext uri="{FF2B5EF4-FFF2-40B4-BE49-F238E27FC236}">
                <a16:creationId xmlns:a16="http://schemas.microsoft.com/office/drawing/2014/main" xmlns="" id="{799448F2-0E5B-42DA-B2D1-11A14E947B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4E8A7552-20E1-4F34-ADAB-C1DB6634D4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a:extLst>
              <a:ext uri="{FF2B5EF4-FFF2-40B4-BE49-F238E27FC236}">
                <a16:creationId xmlns:a16="http://schemas.microsoft.com/office/drawing/2014/main" xmlns="" id="{B1AAEED3-AC72-4A1E-B666-955AE5DD276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6942468" y="321734"/>
            <a:ext cx="4157896" cy="606992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32662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A9F529C3-C941-49FD-8C67-82F134F64B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20586029-32A0-47E5-9AEC-AE3ABA6B9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xmlns="" id="{25495882-577D-47B6-ADAF-60F378E4F0A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643467" y="1562612"/>
            <a:ext cx="5294716" cy="37327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6" name="Straight Connector 75">
            <a:extLst>
              <a:ext uri="{FF2B5EF4-FFF2-40B4-BE49-F238E27FC236}">
                <a16:creationId xmlns:a16="http://schemas.microsoft.com/office/drawing/2014/main" xmlns="" id="{8C730EAB-A532-4295-A302-FB4B90DB9F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051" name="Picture 3">
            <a:extLst>
              <a:ext uri="{FF2B5EF4-FFF2-40B4-BE49-F238E27FC236}">
                <a16:creationId xmlns:a16="http://schemas.microsoft.com/office/drawing/2014/main" xmlns="" id="{05537182-AD0D-468C-B5AA-327CAD561D7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253817" y="1403772"/>
            <a:ext cx="5294715" cy="405045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9527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6CF2A2B-0745-440C-9224-C5C6A0A42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0">
            <a:extLst>
              <a:ext uri="{FF2B5EF4-FFF2-40B4-BE49-F238E27FC236}">
                <a16:creationId xmlns:a16="http://schemas.microsoft.com/office/drawing/2014/main" xmlns="" id="{75BE6D6B-84C9-4D2B-97EB-773B7369EF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One in a crowd">
            <a:extLst>
              <a:ext uri="{FF2B5EF4-FFF2-40B4-BE49-F238E27FC236}">
                <a16:creationId xmlns:a16="http://schemas.microsoft.com/office/drawing/2014/main" xmlns="" id="{0B784B6D-A8E5-4E8F-AF87-C747949D7DF2}"/>
              </a:ext>
            </a:extLst>
          </p:cNvPr>
          <p:cNvPicPr>
            <a:picLocks noChangeAspect="1"/>
          </p:cNvPicPr>
          <p:nvPr/>
        </p:nvPicPr>
        <p:blipFill rotWithShape="1">
          <a:blip r:embed="rId2" cstate="print">
            <a:alphaModFix amt="60000"/>
          </a:blip>
          <a:srcRect t="7734" b="17266"/>
          <a:stretch/>
        </p:blipFill>
        <p:spPr>
          <a:xfrm>
            <a:off x="-1" y="10"/>
            <a:ext cx="12192001" cy="6857990"/>
          </a:xfrm>
          <a:prstGeom prst="rect">
            <a:avLst/>
          </a:prstGeom>
        </p:spPr>
      </p:pic>
      <p:sp>
        <p:nvSpPr>
          <p:cNvPr id="2" name="Title 1">
            <a:extLst>
              <a:ext uri="{FF2B5EF4-FFF2-40B4-BE49-F238E27FC236}">
                <a16:creationId xmlns:a16="http://schemas.microsoft.com/office/drawing/2014/main" xmlns="" id="{C6E89CE2-7D31-4901-8104-B9ABB505A0D8}"/>
              </a:ext>
            </a:extLst>
          </p:cNvPr>
          <p:cNvSpPr>
            <a:spLocks noGrp="1"/>
          </p:cNvSpPr>
          <p:nvPr>
            <p:ph type="title"/>
          </p:nvPr>
        </p:nvSpPr>
        <p:spPr>
          <a:xfrm>
            <a:off x="1198181" y="728906"/>
            <a:ext cx="9792471" cy="2057037"/>
          </a:xfrm>
        </p:spPr>
        <p:txBody>
          <a:bodyPr>
            <a:normAutofit/>
          </a:bodyPr>
          <a:lstStyle/>
          <a:p>
            <a:r>
              <a:rPr lang="en-GB">
                <a:solidFill>
                  <a:srgbClr val="FFFFFF"/>
                </a:solidFill>
              </a:rPr>
              <a:t>What we have been up to?</a:t>
            </a:r>
          </a:p>
        </p:txBody>
      </p:sp>
      <p:sp>
        <p:nvSpPr>
          <p:cNvPr id="3" name="Content Placeholder 2">
            <a:extLst>
              <a:ext uri="{FF2B5EF4-FFF2-40B4-BE49-F238E27FC236}">
                <a16:creationId xmlns:a16="http://schemas.microsoft.com/office/drawing/2014/main" xmlns="" id="{CC9FD834-7D46-4BFA-864B-A58E4501B02C}"/>
              </a:ext>
            </a:extLst>
          </p:cNvPr>
          <p:cNvSpPr>
            <a:spLocks noGrp="1"/>
          </p:cNvSpPr>
          <p:nvPr>
            <p:ph idx="1"/>
          </p:nvPr>
        </p:nvSpPr>
        <p:spPr>
          <a:xfrm>
            <a:off x="1198181" y="2957665"/>
            <a:ext cx="9792471" cy="3171423"/>
          </a:xfrm>
        </p:spPr>
        <p:txBody>
          <a:bodyPr>
            <a:normAutofit/>
          </a:bodyPr>
          <a:lstStyle/>
          <a:p>
            <a:r>
              <a:rPr lang="en-GB" sz="2000">
                <a:solidFill>
                  <a:srgbClr val="FFFFFF"/>
                </a:solidFill>
              </a:rPr>
              <a:t>Face to Face Junior Youth Café </a:t>
            </a:r>
          </a:p>
          <a:p>
            <a:r>
              <a:rPr lang="en-GB" sz="2000">
                <a:solidFill>
                  <a:srgbClr val="FFFFFF"/>
                </a:solidFill>
              </a:rPr>
              <a:t>Face to Face Senior Youth Café </a:t>
            </a:r>
          </a:p>
          <a:p>
            <a:r>
              <a:rPr lang="en-GB" sz="2000">
                <a:solidFill>
                  <a:srgbClr val="FFFFFF"/>
                </a:solidFill>
              </a:rPr>
              <a:t>Multi-Sports </a:t>
            </a:r>
          </a:p>
          <a:p>
            <a:r>
              <a:rPr lang="en-GB" sz="2000">
                <a:solidFill>
                  <a:srgbClr val="FFFFFF"/>
                </a:solidFill>
              </a:rPr>
              <a:t>Rowing </a:t>
            </a:r>
          </a:p>
          <a:p>
            <a:r>
              <a:rPr lang="en-GB" sz="2000">
                <a:solidFill>
                  <a:srgbClr val="FFFFFF"/>
                </a:solidFill>
              </a:rPr>
              <a:t>Various Recognised Achievements Awards</a:t>
            </a:r>
          </a:p>
          <a:p>
            <a:r>
              <a:rPr lang="en-GB" sz="2000">
                <a:solidFill>
                  <a:srgbClr val="FFFFFF"/>
                </a:solidFill>
              </a:rPr>
              <a:t>In-service Day Activities  </a:t>
            </a:r>
          </a:p>
          <a:p>
            <a:r>
              <a:rPr lang="en-GB" sz="2000">
                <a:solidFill>
                  <a:srgbClr val="FFFFFF"/>
                </a:solidFill>
              </a:rPr>
              <a:t>1-1’s </a:t>
            </a:r>
          </a:p>
          <a:p>
            <a:endParaRPr lang="en-GB" sz="2000">
              <a:solidFill>
                <a:srgbClr val="FFFFFF"/>
              </a:solidFill>
            </a:endParaRPr>
          </a:p>
        </p:txBody>
      </p:sp>
    </p:spTree>
    <p:extLst>
      <p:ext uri="{BB962C8B-B14F-4D97-AF65-F5344CB8AC3E}">
        <p14:creationId xmlns:p14="http://schemas.microsoft.com/office/powerpoint/2010/main" xmlns="" val="17177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B19D093C-27FB-4032-B282-42C4563F2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4315486-0659-44E8-B106-0088BCA5928E}"/>
              </a:ext>
            </a:extLst>
          </p:cNvPr>
          <p:cNvSpPr>
            <a:spLocks noGrp="1"/>
          </p:cNvSpPr>
          <p:nvPr>
            <p:ph type="title"/>
          </p:nvPr>
        </p:nvSpPr>
        <p:spPr>
          <a:xfrm>
            <a:off x="767290" y="1780661"/>
            <a:ext cx="3582073" cy="1463472"/>
          </a:xfrm>
        </p:spPr>
        <p:txBody>
          <a:bodyPr anchor="t">
            <a:normAutofit/>
          </a:bodyPr>
          <a:lstStyle/>
          <a:p>
            <a:r>
              <a:rPr lang="en-GB" sz="4800">
                <a:solidFill>
                  <a:schemeClr val="bg1"/>
                </a:solidFill>
              </a:rPr>
              <a:t>Mayday Funday </a:t>
            </a:r>
          </a:p>
        </p:txBody>
      </p:sp>
      <p:grpSp>
        <p:nvGrpSpPr>
          <p:cNvPr id="27" name="Group 26">
            <a:extLst>
              <a:ext uri="{FF2B5EF4-FFF2-40B4-BE49-F238E27FC236}">
                <a16:creationId xmlns:a16="http://schemas.microsoft.com/office/drawing/2014/main" xmlns="" id="{35EE815E-1BD3-4777-B652-6D98825BF6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67290" y="681628"/>
            <a:ext cx="1128382" cy="847206"/>
            <a:chOff x="668003" y="1684057"/>
            <a:chExt cx="1128382" cy="847206"/>
          </a:xfrm>
        </p:grpSpPr>
        <p:sp>
          <p:nvSpPr>
            <p:cNvPr id="28" name="Freeform 5">
              <a:extLst>
                <a:ext uri="{FF2B5EF4-FFF2-40B4-BE49-F238E27FC236}">
                  <a16:creationId xmlns:a16="http://schemas.microsoft.com/office/drawing/2014/main" xmlns="" id="{E6692982-4A7D-4392-87CD-F0CD4B027DD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9" name="Freeform 5">
              <a:extLst>
                <a:ext uri="{FF2B5EF4-FFF2-40B4-BE49-F238E27FC236}">
                  <a16:creationId xmlns:a16="http://schemas.microsoft.com/office/drawing/2014/main" xmlns="" id="{196485F7-F277-4123-AC53-98EA4C85877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xmlns="" id="{02F159FB-A665-44BA-8D5F-12A18EFD646B}"/>
              </a:ext>
            </a:extLst>
          </p:cNvPr>
          <p:cNvSpPr>
            <a:spLocks noGrp="1"/>
          </p:cNvSpPr>
          <p:nvPr>
            <p:ph idx="1"/>
          </p:nvPr>
        </p:nvSpPr>
        <p:spPr>
          <a:xfrm>
            <a:off x="767290" y="3383121"/>
            <a:ext cx="3582072" cy="2793251"/>
          </a:xfrm>
        </p:spPr>
        <p:txBody>
          <a:bodyPr anchor="t">
            <a:normAutofit/>
          </a:bodyPr>
          <a:lstStyle/>
          <a:p>
            <a:r>
              <a:rPr lang="en-GB" sz="2000">
                <a:solidFill>
                  <a:schemeClr val="bg1"/>
                </a:solidFill>
              </a:rPr>
              <a:t>On the Bank Holiday in May we ran activities.</a:t>
            </a:r>
          </a:p>
          <a:p>
            <a:endParaRPr lang="en-GB" sz="2000">
              <a:solidFill>
                <a:schemeClr val="bg1"/>
              </a:solidFill>
            </a:endParaRPr>
          </a:p>
        </p:txBody>
      </p:sp>
      <p:pic>
        <p:nvPicPr>
          <p:cNvPr id="5" name="Picture 4">
            <a:extLst>
              <a:ext uri="{FF2B5EF4-FFF2-40B4-BE49-F238E27FC236}">
                <a16:creationId xmlns:a16="http://schemas.microsoft.com/office/drawing/2014/main" xmlns="" id="{48F0CEF7-69B2-486B-ADE8-91B041609D25}"/>
              </a:ext>
            </a:extLst>
          </p:cNvPr>
          <p:cNvPicPr>
            <a:picLocks noChangeAspect="1"/>
          </p:cNvPicPr>
          <p:nvPr/>
        </p:nvPicPr>
        <p:blipFill>
          <a:blip r:embed="rId2" cstate="print"/>
          <a:stretch>
            <a:fillRect/>
          </a:stretch>
        </p:blipFill>
        <p:spPr>
          <a:xfrm>
            <a:off x="5116652" y="989364"/>
            <a:ext cx="6642532" cy="4301038"/>
          </a:xfrm>
          <a:prstGeom prst="rect">
            <a:avLst/>
          </a:prstGeom>
        </p:spPr>
      </p:pic>
    </p:spTree>
    <p:extLst>
      <p:ext uri="{BB962C8B-B14F-4D97-AF65-F5344CB8AC3E}">
        <p14:creationId xmlns:p14="http://schemas.microsoft.com/office/powerpoint/2010/main" xmlns="" val="309989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2C3F09-FFDF-4796-A784-E209924057AF}"/>
              </a:ext>
            </a:extLst>
          </p:cNvPr>
          <p:cNvSpPr>
            <a:spLocks noGrp="1"/>
          </p:cNvSpPr>
          <p:nvPr>
            <p:ph type="title"/>
          </p:nvPr>
        </p:nvSpPr>
        <p:spPr>
          <a:xfrm>
            <a:off x="804673" y="1445494"/>
            <a:ext cx="3616856" cy="4376572"/>
          </a:xfrm>
        </p:spPr>
        <p:txBody>
          <a:bodyPr anchor="ctr">
            <a:normAutofit/>
          </a:bodyPr>
          <a:lstStyle/>
          <a:p>
            <a:r>
              <a:rPr lang="en-GB" sz="4800"/>
              <a:t>1-1’s </a:t>
            </a:r>
          </a:p>
        </p:txBody>
      </p:sp>
      <p:sp>
        <p:nvSpPr>
          <p:cNvPr id="8" name="Freeform: Shape 7">
            <a:extLst>
              <a:ext uri="{FF2B5EF4-FFF2-40B4-BE49-F238E27FC236}">
                <a16:creationId xmlns:a16="http://schemas.microsoft.com/office/drawing/2014/main" xmlns="" id="{DFF2AC85-FAA0-4844-813F-83C04D7382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9CC0F1E-BAA2-47B1-8F83-7ECB9FD9E0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53CD40E-032B-45AC-861C-EB46A9115425}"/>
              </a:ext>
            </a:extLst>
          </p:cNvPr>
          <p:cNvSpPr>
            <a:spLocks noGrp="1"/>
          </p:cNvSpPr>
          <p:nvPr>
            <p:ph idx="1"/>
          </p:nvPr>
        </p:nvSpPr>
        <p:spPr>
          <a:xfrm>
            <a:off x="6096000" y="1399032"/>
            <a:ext cx="5501834" cy="4471416"/>
          </a:xfrm>
        </p:spPr>
        <p:txBody>
          <a:bodyPr anchor="ctr">
            <a:normAutofit fontScale="77500" lnSpcReduction="20000"/>
          </a:bodyPr>
          <a:lstStyle/>
          <a:p>
            <a:r>
              <a:rPr lang="en-GB" sz="2200" dirty="0">
                <a:solidFill>
                  <a:schemeClr val="bg1"/>
                </a:solidFill>
              </a:rPr>
              <a:t>Each week there is number of 1-1’s offered to young people </a:t>
            </a:r>
          </a:p>
          <a:p>
            <a:r>
              <a:rPr lang="en-GB" sz="2200" dirty="0">
                <a:solidFill>
                  <a:schemeClr val="bg1"/>
                </a:solidFill>
              </a:rPr>
              <a:t>These 1-1’s start of with an emotional check in,</a:t>
            </a:r>
          </a:p>
          <a:p>
            <a:r>
              <a:rPr lang="en-GB" sz="2200" dirty="0">
                <a:solidFill>
                  <a:schemeClr val="bg1"/>
                </a:solidFill>
              </a:rPr>
              <a:t>At the 1-1’s we focus on health and wellbeing., we always ask young people how they are feeling so sessions can be tailored to their needs and wants</a:t>
            </a:r>
          </a:p>
          <a:p>
            <a:r>
              <a:rPr lang="en-GB" sz="2200" dirty="0">
                <a:solidFill>
                  <a:schemeClr val="bg1"/>
                </a:solidFill>
              </a:rPr>
              <a:t>We talk about friendships and relationship’s.</a:t>
            </a:r>
          </a:p>
          <a:p>
            <a:r>
              <a:rPr lang="en-GB" sz="2200" dirty="0">
                <a:solidFill>
                  <a:schemeClr val="bg1"/>
                </a:solidFill>
              </a:rPr>
              <a:t>Young people are really stressed and anxious right now due to the pressures of their assessments after a year of disrupted learning. </a:t>
            </a:r>
          </a:p>
          <a:p>
            <a:r>
              <a:rPr lang="en-GB" sz="2200" dirty="0">
                <a:solidFill>
                  <a:schemeClr val="bg1"/>
                </a:solidFill>
              </a:rPr>
              <a:t>Some young people are requiring emotional check in or Walk and Talk’s at the weekend’s with Wanda. </a:t>
            </a:r>
          </a:p>
          <a:p>
            <a:r>
              <a:rPr lang="en-GB" sz="2200" dirty="0">
                <a:solidFill>
                  <a:schemeClr val="bg1"/>
                </a:solidFill>
              </a:rPr>
              <a:t>One young person we work with is Transgender, they engage really well with Wanda.</a:t>
            </a:r>
          </a:p>
          <a:p>
            <a:r>
              <a:rPr lang="en-GB" sz="2200" dirty="0">
                <a:solidFill>
                  <a:schemeClr val="bg1"/>
                </a:solidFill>
              </a:rPr>
              <a:t>Wanda has been working with a young person who recently lost a family member, Wanda did an application for an </a:t>
            </a:r>
            <a:r>
              <a:rPr lang="en-GB" sz="2200" dirty="0" err="1">
                <a:solidFill>
                  <a:schemeClr val="bg1"/>
                </a:solidFill>
              </a:rPr>
              <a:t>IPad</a:t>
            </a:r>
            <a:r>
              <a:rPr lang="en-GB" sz="2200" dirty="0">
                <a:solidFill>
                  <a:schemeClr val="bg1"/>
                </a:solidFill>
              </a:rPr>
              <a:t>  and internet for 6 month, this supported the young person to be able to sign up for Universal credit – this young person is now working in a local business.</a:t>
            </a:r>
          </a:p>
          <a:p>
            <a:pPr marL="0" indent="0">
              <a:buNone/>
            </a:pPr>
            <a:endParaRPr lang="en-GB" sz="2200" dirty="0">
              <a:solidFill>
                <a:schemeClr val="bg1"/>
              </a:solidFill>
            </a:endParaRPr>
          </a:p>
        </p:txBody>
      </p:sp>
    </p:spTree>
    <p:extLst>
      <p:ext uri="{BB962C8B-B14F-4D97-AF65-F5344CB8AC3E}">
        <p14:creationId xmlns:p14="http://schemas.microsoft.com/office/powerpoint/2010/main" xmlns="" val="189391234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19E301E5-1206-47D0-9CDF-72583D7390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AFA31FBE-7948-4384-B68A-75DEFDC495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May be an image of 1 person, standing, balloon, ball and outdoors">
            <a:extLst>
              <a:ext uri="{FF2B5EF4-FFF2-40B4-BE49-F238E27FC236}">
                <a16:creationId xmlns:a16="http://schemas.microsoft.com/office/drawing/2014/main" xmlns="" id="{80538864-1C04-41BB-9028-C22A7AEEAA7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308" r="2" b="48185"/>
          <a:stretch/>
        </p:blipFill>
        <p:spPr bwMode="auto">
          <a:xfrm>
            <a:off x="641276" y="643467"/>
            <a:ext cx="4013020" cy="2702558"/>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May be an image of one or more people, people standing and outdoors">
            <a:extLst>
              <a:ext uri="{FF2B5EF4-FFF2-40B4-BE49-F238E27FC236}">
                <a16:creationId xmlns:a16="http://schemas.microsoft.com/office/drawing/2014/main" xmlns="" id="{F44E4AF6-5476-4D88-969F-68658D26D47C}"/>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9" r="-1" b="10064"/>
          <a:stretch/>
        </p:blipFill>
        <p:spPr bwMode="auto">
          <a:xfrm>
            <a:off x="643467" y="3509433"/>
            <a:ext cx="4010830" cy="2705099"/>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May be an image of child, standing and grass">
            <a:extLst>
              <a:ext uri="{FF2B5EF4-FFF2-40B4-BE49-F238E27FC236}">
                <a16:creationId xmlns:a16="http://schemas.microsoft.com/office/drawing/2014/main" xmlns="" id="{E1C1210D-A6EA-4EB4-86E4-6D566A1C51F5}"/>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633" r="1685" b="-1"/>
          <a:stretch/>
        </p:blipFill>
        <p:spPr bwMode="auto">
          <a:xfrm>
            <a:off x="4812633" y="643467"/>
            <a:ext cx="6735900" cy="55710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36066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4D068A-EE6C-4A15-8C8F-0A8AF9290868}"/>
              </a:ext>
            </a:extLst>
          </p:cNvPr>
          <p:cNvSpPr>
            <a:spLocks noGrp="1"/>
          </p:cNvSpPr>
          <p:nvPr>
            <p:ph type="title"/>
          </p:nvPr>
        </p:nvSpPr>
        <p:spPr>
          <a:xfrm>
            <a:off x="4965430" y="629268"/>
            <a:ext cx="6586491" cy="1286160"/>
          </a:xfrm>
        </p:spPr>
        <p:txBody>
          <a:bodyPr anchor="b">
            <a:normAutofit/>
          </a:bodyPr>
          <a:lstStyle/>
          <a:p>
            <a:r>
              <a:rPr lang="en-GB" sz="4100"/>
              <a:t>Paid Work Experience Placements </a:t>
            </a:r>
          </a:p>
        </p:txBody>
      </p:sp>
      <p:sp>
        <p:nvSpPr>
          <p:cNvPr id="3" name="Content Placeholder 2">
            <a:extLst>
              <a:ext uri="{FF2B5EF4-FFF2-40B4-BE49-F238E27FC236}">
                <a16:creationId xmlns:a16="http://schemas.microsoft.com/office/drawing/2014/main" xmlns="" id="{B318BC84-6E6C-456C-8F1E-6C379121084C}"/>
              </a:ext>
            </a:extLst>
          </p:cNvPr>
          <p:cNvSpPr>
            <a:spLocks noGrp="1"/>
          </p:cNvSpPr>
          <p:nvPr>
            <p:ph idx="1"/>
          </p:nvPr>
        </p:nvSpPr>
        <p:spPr>
          <a:xfrm>
            <a:off x="5047624" y="2438400"/>
            <a:ext cx="5766229" cy="3785419"/>
          </a:xfrm>
          <a:prstGeom prst="rect">
            <a:avLst/>
          </a:prstGeom>
        </p:spPr>
        <p:txBody>
          <a:bodyPr>
            <a:normAutofit/>
          </a:bodyPr>
          <a:lstStyle/>
          <a:p>
            <a:r>
              <a:rPr lang="en-GB" sz="1700"/>
              <a:t>Another young person has completed their Paid Work Experience Placement.</a:t>
            </a:r>
          </a:p>
          <a:p>
            <a:r>
              <a:rPr lang="en-GB" sz="1700"/>
              <a:t>This young person completed her Placement with us at The youth Café:</a:t>
            </a:r>
          </a:p>
          <a:p>
            <a:r>
              <a:rPr lang="en-GB" sz="1700"/>
              <a:t>This was her feedback:</a:t>
            </a:r>
          </a:p>
          <a:p>
            <a:pPr lvl="1"/>
            <a:r>
              <a:rPr lang="en-GB" sz="1700">
                <a:effectLst/>
                <a:latin typeface="Calibri" panose="020F0502020204030204" pitchFamily="34" charset="0"/>
                <a:ea typeface="Calibri" panose="020F0502020204030204" pitchFamily="34" charset="0"/>
              </a:rPr>
              <a:t>During this I learned about the diversity of children and their personalities, also each child's needs (such as allergies and health). This also helped my teamwork skills and how to operate as a team as I was working with some volunteers and staff.  I also learned how to write a session report and planning sessions. This experience has taught me a lot but has also brought me closer to my goal of working with kids in a professional setting in the future. </a:t>
            </a:r>
          </a:p>
          <a:p>
            <a:pPr marL="457200" lvl="1" indent="0">
              <a:buNone/>
            </a:pPr>
            <a:endParaRPr lang="en-GB" sz="1700"/>
          </a:p>
        </p:txBody>
      </p:sp>
      <p:pic>
        <p:nvPicPr>
          <p:cNvPr id="5122" name="Picture 2">
            <a:extLst>
              <a:ext uri="{FF2B5EF4-FFF2-40B4-BE49-F238E27FC236}">
                <a16:creationId xmlns:a16="http://schemas.microsoft.com/office/drawing/2014/main" xmlns="" id="{FF907A18-C19B-42ED-9F86-92EBDA364E0E}"/>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875"/>
          <a:stretch/>
        </p:blipFill>
        <p:spPr bwMode="auto">
          <a:xfrm>
            <a:off x="82214" y="10"/>
            <a:ext cx="4058272" cy="6857990"/>
          </a:xfrm>
          <a:prstGeom prst="rect">
            <a:avLst/>
          </a:prstGeom>
          <a:noFill/>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1" name="Straight Connector 7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FE55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42799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A846D39-37AA-4165-8465-FB2B79DD2D7B}"/>
              </a:ext>
            </a:extLst>
          </p:cNvPr>
          <p:cNvSpPr>
            <a:spLocks noGrp="1"/>
          </p:cNvSpPr>
          <p:nvPr>
            <p:ph type="title"/>
          </p:nvPr>
        </p:nvSpPr>
        <p:spPr>
          <a:xfrm>
            <a:off x="1245072" y="1289765"/>
            <a:ext cx="3651101" cy="4270963"/>
          </a:xfrm>
        </p:spPr>
        <p:txBody>
          <a:bodyPr anchor="ctr">
            <a:normAutofit/>
          </a:bodyPr>
          <a:lstStyle/>
          <a:p>
            <a:pPr algn="ctr"/>
            <a:r>
              <a:rPr lang="en-GB" sz="5200">
                <a:solidFill>
                  <a:srgbClr val="FFFFFF"/>
                </a:solidFill>
              </a:rPr>
              <a:t>Youth Employment 	</a:t>
            </a:r>
          </a:p>
        </p:txBody>
      </p:sp>
      <p:sp>
        <p:nvSpPr>
          <p:cNvPr id="12" name="Graphic 11">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xmlns="" id="{D91F1D88-C1D1-4EC0-AA21-B9824E10ABA8}"/>
              </a:ext>
            </a:extLst>
          </p:cNvPr>
          <p:cNvSpPr>
            <a:spLocks noGrp="1"/>
          </p:cNvSpPr>
          <p:nvPr>
            <p:ph idx="1"/>
          </p:nvPr>
        </p:nvSpPr>
        <p:spPr>
          <a:xfrm>
            <a:off x="6297233" y="518400"/>
            <a:ext cx="4771607" cy="5837949"/>
          </a:xfrm>
        </p:spPr>
        <p:txBody>
          <a:bodyPr anchor="ctr">
            <a:normAutofit/>
          </a:bodyPr>
          <a:lstStyle/>
          <a:p>
            <a:r>
              <a:rPr lang="en-GB" sz="2000" dirty="0">
                <a:solidFill>
                  <a:schemeClr val="tx1">
                    <a:alpha val="80000"/>
                  </a:schemeClr>
                </a:solidFill>
              </a:rPr>
              <a:t>Over the last month Wanda has supported 2 young people into work</a:t>
            </a:r>
          </a:p>
          <a:p>
            <a:r>
              <a:rPr lang="en-GB" sz="2000" dirty="0">
                <a:solidFill>
                  <a:schemeClr val="tx1">
                    <a:alpha val="80000"/>
                  </a:schemeClr>
                </a:solidFill>
              </a:rPr>
              <a:t>One young person is on the Kick Start programme with a local business in Cromarty. </a:t>
            </a:r>
          </a:p>
          <a:p>
            <a:r>
              <a:rPr lang="en-GB" sz="2000" dirty="0">
                <a:solidFill>
                  <a:schemeClr val="tx1">
                    <a:alpha val="80000"/>
                  </a:schemeClr>
                </a:solidFill>
              </a:rPr>
              <a:t>A local resident let Wanda know about a work experience placement that may lead to a fulltime job, if Wanda could identify a young person, We had been working with a young person who fitted the bill perfectly. Wanda sign posted this young person to get in touch, as a result now the young person is in full time work</a:t>
            </a:r>
          </a:p>
        </p:txBody>
      </p:sp>
      <p:sp>
        <p:nvSpPr>
          <p:cNvPr id="16" name="Graphic 10">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79988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9">
            <a:extLst>
              <a:ext uri="{FF2B5EF4-FFF2-40B4-BE49-F238E27FC236}">
                <a16:creationId xmlns:a16="http://schemas.microsoft.com/office/drawing/2014/main" xmlns=""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2566956-EBA6-4393-95C8-6D2830E58DC1}"/>
              </a:ext>
            </a:extLst>
          </p:cNvPr>
          <p:cNvSpPr>
            <a:spLocks noGrp="1"/>
          </p:cNvSpPr>
          <p:nvPr>
            <p:ph type="title"/>
          </p:nvPr>
        </p:nvSpPr>
        <p:spPr>
          <a:xfrm>
            <a:off x="804672" y="640080"/>
            <a:ext cx="3282696" cy="5257800"/>
          </a:xfrm>
        </p:spPr>
        <p:txBody>
          <a:bodyPr>
            <a:normAutofit/>
          </a:bodyPr>
          <a:lstStyle/>
          <a:p>
            <a:r>
              <a:rPr lang="en-GB">
                <a:solidFill>
                  <a:schemeClr val="bg1"/>
                </a:solidFill>
              </a:rPr>
              <a:t>Planning for going Forward</a:t>
            </a:r>
          </a:p>
        </p:txBody>
      </p:sp>
      <p:sp>
        <p:nvSpPr>
          <p:cNvPr id="3" name="Content Placeholder 2">
            <a:extLst>
              <a:ext uri="{FF2B5EF4-FFF2-40B4-BE49-F238E27FC236}">
                <a16:creationId xmlns:a16="http://schemas.microsoft.com/office/drawing/2014/main" xmlns="" id="{C631E4D3-3383-4C7D-A6B9-487B705F5B35}"/>
              </a:ext>
            </a:extLst>
          </p:cNvPr>
          <p:cNvSpPr>
            <a:spLocks noGrp="1"/>
          </p:cNvSpPr>
          <p:nvPr>
            <p:ph idx="1"/>
          </p:nvPr>
        </p:nvSpPr>
        <p:spPr>
          <a:xfrm>
            <a:off x="5437491" y="760288"/>
            <a:ext cx="6024654" cy="5743768"/>
          </a:xfrm>
        </p:spPr>
        <p:txBody>
          <a:bodyPr anchor="ctr">
            <a:normAutofit/>
          </a:bodyPr>
          <a:lstStyle/>
          <a:p>
            <a:r>
              <a:rPr lang="en-GB" sz="2400" dirty="0"/>
              <a:t>Summer Programme is almost at draft.</a:t>
            </a:r>
          </a:p>
          <a:p>
            <a:r>
              <a:rPr lang="en-GB" sz="2400" dirty="0"/>
              <a:t>Following on from a couple of confirmations I will start to work on, creating Risk Assessments, parental consent letters, Behaviour Management &amp; Care &amp; Welfare information </a:t>
            </a:r>
          </a:p>
          <a:p>
            <a:r>
              <a:rPr lang="en-GB" sz="2400" dirty="0"/>
              <a:t>Creating all documents for track and trace purposes</a:t>
            </a:r>
          </a:p>
          <a:p>
            <a:r>
              <a:rPr lang="en-GB" sz="2400" dirty="0"/>
              <a:t>Resilient Kids Planning with Cromarty Primary School</a:t>
            </a:r>
          </a:p>
          <a:p>
            <a:r>
              <a:rPr lang="en-GB" sz="2400" dirty="0"/>
              <a:t>Junior Warden Scheme Planning</a:t>
            </a:r>
          </a:p>
          <a:p>
            <a:pPr marL="0" indent="0">
              <a:buNone/>
            </a:pPr>
            <a:endParaRPr lang="en-GB" sz="2400" dirty="0"/>
          </a:p>
          <a:p>
            <a:endParaRPr lang="en-GB" sz="2400" dirty="0"/>
          </a:p>
          <a:p>
            <a:endParaRPr lang="en-GB" sz="2400" dirty="0"/>
          </a:p>
        </p:txBody>
      </p:sp>
    </p:spTree>
    <p:extLst>
      <p:ext uri="{BB962C8B-B14F-4D97-AF65-F5344CB8AC3E}">
        <p14:creationId xmlns:p14="http://schemas.microsoft.com/office/powerpoint/2010/main" xmlns="" val="4042551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35F3E61-C28E-4F45-8B4F-F9AB77E46B5B}"/>
              </a:ext>
            </a:extLst>
          </p:cNvPr>
          <p:cNvSpPr>
            <a:spLocks noGrp="1"/>
          </p:cNvSpPr>
          <p:nvPr>
            <p:ph type="title"/>
          </p:nvPr>
        </p:nvSpPr>
        <p:spPr>
          <a:xfrm>
            <a:off x="586478" y="1683756"/>
            <a:ext cx="3115265" cy="2396359"/>
          </a:xfrm>
        </p:spPr>
        <p:txBody>
          <a:bodyPr anchor="b">
            <a:normAutofit/>
          </a:bodyPr>
          <a:lstStyle/>
          <a:p>
            <a:pPr algn="r"/>
            <a:r>
              <a:rPr lang="en-GB" sz="2500">
                <a:solidFill>
                  <a:srgbClr val="FFFFFF"/>
                </a:solidFill>
              </a:rPr>
              <a:t>Junior Warden Scheme In partnership with Highland Council’s Tenants Participation Officer</a:t>
            </a:r>
            <a:br>
              <a:rPr lang="en-GB" sz="2500">
                <a:solidFill>
                  <a:srgbClr val="FFFFFF"/>
                </a:solidFill>
              </a:rPr>
            </a:br>
            <a:endParaRPr lang="en-GB" sz="2500">
              <a:solidFill>
                <a:srgbClr val="FFFFFF"/>
              </a:solidFill>
            </a:endParaRPr>
          </a:p>
        </p:txBody>
      </p:sp>
      <p:graphicFrame>
        <p:nvGraphicFramePr>
          <p:cNvPr id="5" name="Content Placeholder 2">
            <a:extLst>
              <a:ext uri="{FF2B5EF4-FFF2-40B4-BE49-F238E27FC236}">
                <a16:creationId xmlns:a16="http://schemas.microsoft.com/office/drawing/2014/main" xmlns="" id="{03F7DCDC-BA63-445C-91E6-415B9EB8F2C6}"/>
              </a:ext>
            </a:extLst>
          </p:cNvPr>
          <p:cNvGraphicFramePr>
            <a:graphicFrameLocks noGrp="1"/>
          </p:cNvGraphicFramePr>
          <p:nvPr>
            <p:ph idx="1"/>
            <p:extLst>
              <p:ext uri="{D42A27DB-BD31-4B8C-83A1-F6EECF244321}">
                <p14:modId xmlns:p14="http://schemas.microsoft.com/office/powerpoint/2010/main" xmlns="" val="65207672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41130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4758E8D-6C5D-4931-9F36-DC0FB7678579}"/>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Junior Warden Scheme continued </a:t>
            </a:r>
          </a:p>
        </p:txBody>
      </p:sp>
      <p:graphicFrame>
        <p:nvGraphicFramePr>
          <p:cNvPr id="5" name="Content Placeholder 2">
            <a:extLst>
              <a:ext uri="{FF2B5EF4-FFF2-40B4-BE49-F238E27FC236}">
                <a16:creationId xmlns:a16="http://schemas.microsoft.com/office/drawing/2014/main" xmlns="" id="{903A9DD8-4DA1-44A2-97BA-6A77BF94F0DE}"/>
              </a:ext>
            </a:extLst>
          </p:cNvPr>
          <p:cNvGraphicFramePr>
            <a:graphicFrameLocks noGrp="1"/>
          </p:cNvGraphicFramePr>
          <p:nvPr>
            <p:ph idx="1"/>
            <p:extLst>
              <p:ext uri="{D42A27DB-BD31-4B8C-83A1-F6EECF244321}">
                <p14:modId xmlns:p14="http://schemas.microsoft.com/office/powerpoint/2010/main" xmlns="" val="104318722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47901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xmlns=""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xmlns="" id="{58D44E42-C462-4105-BC86-FE75B4E3C4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See the source image">
            <a:extLst>
              <a:ext uri="{FF2B5EF4-FFF2-40B4-BE49-F238E27FC236}">
                <a16:creationId xmlns:a16="http://schemas.microsoft.com/office/drawing/2014/main" xmlns="" id="{21A153D2-19CA-467B-B17D-F49493858599}"/>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364241" y="1187416"/>
            <a:ext cx="4105275" cy="30173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ontent Placeholder 3">
            <a:extLst>
              <a:ext uri="{FF2B5EF4-FFF2-40B4-BE49-F238E27FC236}">
                <a16:creationId xmlns:a16="http://schemas.microsoft.com/office/drawing/2014/main" xmlns="" id="{08524111-06D2-4C5E-AB1F-A76B1A07E3AE}"/>
              </a:ext>
            </a:extLst>
          </p:cNvPr>
          <p:cNvSpPr>
            <a:spLocks noGrp="1"/>
          </p:cNvSpPr>
          <p:nvPr>
            <p:ph sz="half" idx="2"/>
          </p:nvPr>
        </p:nvSpPr>
        <p:spPr>
          <a:xfrm>
            <a:off x="6669632" y="930887"/>
            <a:ext cx="5006336" cy="5170088"/>
          </a:xfrm>
        </p:spPr>
        <p:txBody>
          <a:bodyPr vert="horz" lIns="91440" tIns="45720" rIns="91440" bIns="45720" rtlCol="0" anchor="t">
            <a:normAutofit lnSpcReduction="10000"/>
          </a:bodyPr>
          <a:lstStyle/>
          <a:p>
            <a:r>
              <a:rPr lang="en-US" sz="1800" dirty="0">
                <a:effectLst/>
              </a:rPr>
              <a:t>When asking the young people at Youth Café about SHANARRI </a:t>
            </a:r>
          </a:p>
          <a:p>
            <a:r>
              <a:rPr lang="en-US" sz="1800" dirty="0">
                <a:solidFill>
                  <a:schemeClr val="accent2"/>
                </a:solidFill>
                <a:effectLst/>
              </a:rPr>
              <a:t>Safe</a:t>
            </a:r>
            <a:r>
              <a:rPr lang="en-US" sz="1800" dirty="0">
                <a:effectLst/>
              </a:rPr>
              <a:t> – Yes - because Fraser and John keep us safe </a:t>
            </a:r>
          </a:p>
          <a:p>
            <a:r>
              <a:rPr lang="en-US" sz="1800" dirty="0">
                <a:solidFill>
                  <a:schemeClr val="accent2"/>
                </a:solidFill>
                <a:effectLst/>
              </a:rPr>
              <a:t>Healthy</a:t>
            </a:r>
            <a:r>
              <a:rPr lang="en-US" sz="1800" dirty="0">
                <a:effectLst/>
              </a:rPr>
              <a:t> – Yes - because you give us healthy food </a:t>
            </a:r>
          </a:p>
          <a:p>
            <a:r>
              <a:rPr lang="en-US" sz="1800" dirty="0">
                <a:solidFill>
                  <a:schemeClr val="accent2"/>
                </a:solidFill>
                <a:effectLst/>
              </a:rPr>
              <a:t>Active</a:t>
            </a:r>
            <a:r>
              <a:rPr lang="en-US" sz="1800" dirty="0">
                <a:effectLst/>
              </a:rPr>
              <a:t> – Yes - because you play lots of games with us </a:t>
            </a:r>
          </a:p>
          <a:p>
            <a:r>
              <a:rPr lang="en-US" sz="1800" dirty="0">
                <a:solidFill>
                  <a:schemeClr val="accent2"/>
                </a:solidFill>
                <a:effectLst/>
              </a:rPr>
              <a:t>Nurtured</a:t>
            </a:r>
            <a:r>
              <a:rPr lang="en-US" sz="1800" dirty="0">
                <a:effectLst/>
              </a:rPr>
              <a:t> – Yes-  because you always care and ensure we are safe </a:t>
            </a:r>
          </a:p>
          <a:p>
            <a:r>
              <a:rPr lang="en-US" sz="1800" dirty="0">
                <a:solidFill>
                  <a:schemeClr val="accent2"/>
                </a:solidFill>
                <a:effectLst/>
              </a:rPr>
              <a:t>Achieving</a:t>
            </a:r>
            <a:r>
              <a:rPr lang="en-US" sz="1800" dirty="0">
                <a:effectLst/>
              </a:rPr>
              <a:t> – Yes – sometimes when were learning a new game or skill</a:t>
            </a:r>
          </a:p>
          <a:p>
            <a:r>
              <a:rPr lang="en-US" sz="1800" dirty="0">
                <a:solidFill>
                  <a:schemeClr val="accent2"/>
                </a:solidFill>
                <a:effectLst/>
              </a:rPr>
              <a:t>Respected</a:t>
            </a:r>
            <a:r>
              <a:rPr lang="en-US" sz="1800" dirty="0">
                <a:effectLst/>
              </a:rPr>
              <a:t> – Yes - you always ask what we want to do and listen to us </a:t>
            </a:r>
          </a:p>
          <a:p>
            <a:r>
              <a:rPr lang="en-US" sz="1800" dirty="0">
                <a:solidFill>
                  <a:schemeClr val="accent2"/>
                </a:solidFill>
                <a:effectLst/>
              </a:rPr>
              <a:t>Responsible</a:t>
            </a:r>
            <a:r>
              <a:rPr lang="en-US" sz="1800" dirty="0">
                <a:effectLst/>
              </a:rPr>
              <a:t> – Yes - because the older young people take responsibility for the sessions. </a:t>
            </a:r>
          </a:p>
          <a:p>
            <a:r>
              <a:rPr lang="en-US" sz="1800" dirty="0">
                <a:solidFill>
                  <a:schemeClr val="accent2"/>
                </a:solidFill>
                <a:effectLst/>
              </a:rPr>
              <a:t>Included</a:t>
            </a:r>
            <a:r>
              <a:rPr lang="en-US" sz="1800" dirty="0">
                <a:effectLst/>
              </a:rPr>
              <a:t> – Yes - no young person Is left out all games are suited to the ability of the young people.</a:t>
            </a:r>
            <a:endParaRPr lang="en-US" sz="1800" dirty="0"/>
          </a:p>
        </p:txBody>
      </p:sp>
      <p:sp>
        <p:nvSpPr>
          <p:cNvPr id="6" name="Title 5">
            <a:extLst>
              <a:ext uri="{FF2B5EF4-FFF2-40B4-BE49-F238E27FC236}">
                <a16:creationId xmlns:a16="http://schemas.microsoft.com/office/drawing/2014/main" xmlns="" id="{7857280E-9B82-4164-AA99-36042EF816D8}"/>
              </a:ext>
            </a:extLst>
          </p:cNvPr>
          <p:cNvSpPr>
            <a:spLocks noGrp="1"/>
          </p:cNvSpPr>
          <p:nvPr>
            <p:ph type="title"/>
          </p:nvPr>
        </p:nvSpPr>
        <p:spPr>
          <a:xfrm>
            <a:off x="-4347752" y="437044"/>
            <a:ext cx="10515600" cy="1325563"/>
          </a:xfrm>
        </p:spPr>
        <p:txBody>
          <a:bodyPr/>
          <a:lstStyle/>
          <a:p>
            <a:endParaRPr lang="en-GB" dirty="0"/>
          </a:p>
        </p:txBody>
      </p:sp>
    </p:spTree>
    <p:extLst>
      <p:ext uri="{BB962C8B-B14F-4D97-AF65-F5344CB8AC3E}">
        <p14:creationId xmlns:p14="http://schemas.microsoft.com/office/powerpoint/2010/main" xmlns="" val="188678032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03C3865-8776-4C39-B81D-125B36B17A4A}"/>
              </a:ext>
            </a:extLst>
          </p:cNvPr>
          <p:cNvSpPr>
            <a:spLocks noGrp="1"/>
          </p:cNvSpPr>
          <p:nvPr>
            <p:ph type="title"/>
          </p:nvPr>
        </p:nvSpPr>
        <p:spPr>
          <a:xfrm>
            <a:off x="6892119" y="891540"/>
            <a:ext cx="4589493" cy="1578308"/>
          </a:xfrm>
        </p:spPr>
        <p:txBody>
          <a:bodyPr>
            <a:normAutofit/>
          </a:bodyPr>
          <a:lstStyle/>
          <a:p>
            <a:r>
              <a:rPr lang="en-GB" sz="4000"/>
              <a:t>Jamie Oliver Cookery Class’s </a:t>
            </a:r>
          </a:p>
        </p:txBody>
      </p:sp>
      <p:pic>
        <p:nvPicPr>
          <p:cNvPr id="5" name="Picture 4" descr="Vegetables on display at a market">
            <a:extLst>
              <a:ext uri="{FF2B5EF4-FFF2-40B4-BE49-F238E27FC236}">
                <a16:creationId xmlns:a16="http://schemas.microsoft.com/office/drawing/2014/main" xmlns="" id="{550261BF-215D-415D-8B24-1C2E9EA9BD21}"/>
              </a:ext>
            </a:extLst>
          </p:cNvPr>
          <p:cNvPicPr>
            <a:picLocks noChangeAspect="1"/>
          </p:cNvPicPr>
          <p:nvPr/>
        </p:nvPicPr>
        <p:blipFill rotWithShape="1">
          <a:blip r:embed="rId2" cstate="print"/>
          <a:srcRect l="23193" r="10302" b="-1"/>
          <a:stretch/>
        </p:blipFill>
        <p:spPr>
          <a:xfrm>
            <a:off x="1" y="1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3" name="Content Placeholder 2">
            <a:extLst>
              <a:ext uri="{FF2B5EF4-FFF2-40B4-BE49-F238E27FC236}">
                <a16:creationId xmlns:a16="http://schemas.microsoft.com/office/drawing/2014/main" xmlns="" id="{4F4D5E5B-7C92-42F3-BD71-0E0000B1C893}"/>
              </a:ext>
            </a:extLst>
          </p:cNvPr>
          <p:cNvSpPr>
            <a:spLocks noGrp="1"/>
          </p:cNvSpPr>
          <p:nvPr>
            <p:ph idx="1"/>
          </p:nvPr>
        </p:nvSpPr>
        <p:spPr>
          <a:xfrm>
            <a:off x="6892119" y="2630161"/>
            <a:ext cx="4589491" cy="3332489"/>
          </a:xfrm>
        </p:spPr>
        <p:txBody>
          <a:bodyPr>
            <a:normAutofit lnSpcReduction="10000"/>
          </a:bodyPr>
          <a:lstStyle/>
          <a:p>
            <a:r>
              <a:rPr lang="en-US" sz="1600" b="0" i="0" dirty="0">
                <a:effectLst/>
                <a:latin typeface="Tesco Modern Regular"/>
              </a:rPr>
              <a:t>The Tesco Community Cookery School was launched in 2019, in partnership with Jamie Oliver and FareShare, to help community groups by offering training and advice on how to prepare nutritionally balanced meals using surplus food donations to avoid food going to waste. This year, Tesco are focusing on training 300 community cooks (one of them is Wanda!) to teach people in their communities how to cook balanced meals and make healthier choices. The course will be delivered virtually on this website.</a:t>
            </a:r>
          </a:p>
          <a:p>
            <a:r>
              <a:rPr lang="en-US" sz="1600" dirty="0">
                <a:latin typeface="Tesco Modern Regular"/>
              </a:rPr>
              <a:t>In total there is now 15 community cooks been trained by Wanda.</a:t>
            </a:r>
          </a:p>
          <a:p>
            <a:r>
              <a:rPr lang="en-US" sz="1600" dirty="0">
                <a:latin typeface="Tesco Modern Regular"/>
              </a:rPr>
              <a:t>John &amp; Myself along with a number of young people </a:t>
            </a:r>
            <a:r>
              <a:rPr lang="en-US" sz="1600">
                <a:latin typeface="Tesco Modern Regular"/>
              </a:rPr>
              <a:t>have been trained </a:t>
            </a:r>
            <a:r>
              <a:rPr lang="en-US" sz="1600" dirty="0">
                <a:latin typeface="Tesco Modern Regular"/>
              </a:rPr>
              <a:t>by Wanda  </a:t>
            </a:r>
            <a:endParaRPr lang="en-GB" sz="1600" dirty="0"/>
          </a:p>
          <a:p>
            <a:endParaRPr lang="en-GB" sz="1600" dirty="0"/>
          </a:p>
        </p:txBody>
      </p:sp>
    </p:spTree>
    <p:extLst>
      <p:ext uri="{BB962C8B-B14F-4D97-AF65-F5344CB8AC3E}">
        <p14:creationId xmlns:p14="http://schemas.microsoft.com/office/powerpoint/2010/main" xmlns="" val="262762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xmlns=""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descr="Toy plastic numbers">
            <a:extLst>
              <a:ext uri="{FF2B5EF4-FFF2-40B4-BE49-F238E27FC236}">
                <a16:creationId xmlns:a16="http://schemas.microsoft.com/office/drawing/2014/main" xmlns="" id="{4BABE3A5-E8E7-4B7F-B45E-BC2A59FE16EA}"/>
              </a:ext>
            </a:extLst>
          </p:cNvPr>
          <p:cNvPicPr>
            <a:picLocks noChangeAspect="1"/>
          </p:cNvPicPr>
          <p:nvPr/>
        </p:nvPicPr>
        <p:blipFill rotWithShape="1">
          <a:blip r:embed="rId2" cstate="print"/>
          <a:srcRect r="15627" b="-1"/>
          <a:stretch/>
        </p:blipFill>
        <p:spPr>
          <a:xfrm>
            <a:off x="3523488" y="10"/>
            <a:ext cx="8668512" cy="6857990"/>
          </a:xfrm>
          <a:prstGeom prst="rect">
            <a:avLst/>
          </a:prstGeom>
        </p:spPr>
      </p:pic>
      <p:sp>
        <p:nvSpPr>
          <p:cNvPr id="23" name="Rectangle 10">
            <a:extLst>
              <a:ext uri="{FF2B5EF4-FFF2-40B4-BE49-F238E27FC236}">
                <a16:creationId xmlns:a16="http://schemas.microsoft.com/office/drawing/2014/main" xmlns=""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85106EC-C154-4BA7-9EF2-DA2DFF968FE8}"/>
              </a:ext>
            </a:extLst>
          </p:cNvPr>
          <p:cNvSpPr>
            <a:spLocks noGrp="1"/>
          </p:cNvSpPr>
          <p:nvPr>
            <p:ph type="title"/>
          </p:nvPr>
        </p:nvSpPr>
        <p:spPr>
          <a:xfrm>
            <a:off x="371094" y="1161288"/>
            <a:ext cx="3438144" cy="1124712"/>
          </a:xfrm>
        </p:spPr>
        <p:txBody>
          <a:bodyPr anchor="b">
            <a:normAutofit/>
          </a:bodyPr>
          <a:lstStyle/>
          <a:p>
            <a:r>
              <a:rPr lang="en-GB" sz="2800"/>
              <a:t>Number </a:t>
            </a:r>
          </a:p>
        </p:txBody>
      </p:sp>
      <p:sp>
        <p:nvSpPr>
          <p:cNvPr id="24" name="Rectangle 12">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14">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7A0952A4-B7A8-417B-BF99-950E4433D14E}"/>
              </a:ext>
            </a:extLst>
          </p:cNvPr>
          <p:cNvSpPr>
            <a:spLocks noGrp="1"/>
          </p:cNvSpPr>
          <p:nvPr>
            <p:ph idx="1"/>
          </p:nvPr>
        </p:nvSpPr>
        <p:spPr>
          <a:xfrm>
            <a:off x="371093" y="2718054"/>
            <a:ext cx="5033114" cy="3207258"/>
          </a:xfrm>
        </p:spPr>
        <p:txBody>
          <a:bodyPr anchor="t">
            <a:normAutofit/>
          </a:bodyPr>
          <a:lstStyle/>
          <a:p>
            <a:r>
              <a:rPr lang="en-GB" sz="1700" dirty="0"/>
              <a:t>Total Number of Young People Worked with: 264</a:t>
            </a:r>
          </a:p>
          <a:p>
            <a:r>
              <a:rPr lang="en-GB" sz="1700" dirty="0"/>
              <a:t>Total Number of Sessions Delivered: 42</a:t>
            </a:r>
          </a:p>
          <a:p>
            <a:r>
              <a:rPr lang="en-GB" sz="1700" dirty="0"/>
              <a:t>Total Number of Learning Hours: 315</a:t>
            </a:r>
          </a:p>
          <a:p>
            <a:pPr marL="0" indent="0">
              <a:buNone/>
            </a:pPr>
            <a:endParaRPr lang="en-GB" sz="1700" dirty="0"/>
          </a:p>
        </p:txBody>
      </p:sp>
    </p:spTree>
    <p:extLst>
      <p:ext uri="{BB962C8B-B14F-4D97-AF65-F5344CB8AC3E}">
        <p14:creationId xmlns:p14="http://schemas.microsoft.com/office/powerpoint/2010/main" xmlns="" val="3560268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48ABDD5-4B49-4208-8259-215504702DF8}"/>
              </a:ext>
            </a:extLst>
          </p:cNvPr>
          <p:cNvPicPr>
            <a:picLocks noChangeAspect="1"/>
          </p:cNvPicPr>
          <p:nvPr/>
        </p:nvPicPr>
        <p:blipFill rotWithShape="1">
          <a:blip r:embed="rId2" cstate="print"/>
          <a:srcRect t="8537"/>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149F329-1323-49C8-B577-BD7C50C48292}"/>
              </a:ext>
            </a:extLst>
          </p:cNvPr>
          <p:cNvSpPr>
            <a:spLocks noGrp="1"/>
          </p:cNvSpPr>
          <p:nvPr>
            <p:ph type="title"/>
          </p:nvPr>
        </p:nvSpPr>
        <p:spPr>
          <a:xfrm>
            <a:off x="643467" y="321734"/>
            <a:ext cx="6891186" cy="1135737"/>
          </a:xfrm>
        </p:spPr>
        <p:txBody>
          <a:bodyPr>
            <a:normAutofit/>
          </a:bodyPr>
          <a:lstStyle/>
          <a:p>
            <a:r>
              <a:rPr lang="en-GB" sz="3600"/>
              <a:t>Outdoor Junior Youth Café </a:t>
            </a:r>
          </a:p>
        </p:txBody>
      </p:sp>
      <p:grpSp>
        <p:nvGrpSpPr>
          <p:cNvPr id="12" name="Group 11">
            <a:extLst>
              <a:ext uri="{FF2B5EF4-FFF2-40B4-BE49-F238E27FC236}">
                <a16:creationId xmlns:a16="http://schemas.microsoft.com/office/drawing/2014/main" xmlns="" id="{07EAA094-9CF6-4695-958A-33D9BCAA9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123132" y="713128"/>
            <a:ext cx="1068867" cy="2126625"/>
            <a:chOff x="10918968" y="713127"/>
            <a:chExt cx="1273032" cy="2532832"/>
          </a:xfrm>
        </p:grpSpPr>
        <p:sp>
          <p:nvSpPr>
            <p:cNvPr id="13" name="Rectangle 12">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Isosceles Triangle 15">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A8DC0AC8-F3B3-4DC5-ABC7-44D5DD6AF1FD}"/>
              </a:ext>
            </a:extLst>
          </p:cNvPr>
          <p:cNvGraphicFramePr>
            <a:graphicFrameLocks noGrp="1"/>
          </p:cNvGraphicFramePr>
          <p:nvPr>
            <p:ph idx="1"/>
            <p:extLst>
              <p:ext uri="{D42A27DB-BD31-4B8C-83A1-F6EECF244321}">
                <p14:modId xmlns:p14="http://schemas.microsoft.com/office/powerpoint/2010/main" xmlns="" val="1137408350"/>
              </p:ext>
            </p:extLst>
          </p:nvPr>
        </p:nvGraphicFramePr>
        <p:xfrm>
          <a:off x="643467" y="1263720"/>
          <a:ext cx="6891187" cy="5272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03027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xmlns="" id="{262ABC4B-37D8-4218-BDD8-6DF6A00C0C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xmlns="" id="{ADD5F66D-E50F-49FA-AF38-FCC5679B4C0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280" r="-2" b="21824"/>
          <a:stretch/>
        </p:blipFill>
        <p:spPr bwMode="auto">
          <a:xfrm>
            <a:off x="321730" y="321732"/>
            <a:ext cx="5674897" cy="301740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Picture 2">
            <a:extLst>
              <a:ext uri="{FF2B5EF4-FFF2-40B4-BE49-F238E27FC236}">
                <a16:creationId xmlns:a16="http://schemas.microsoft.com/office/drawing/2014/main" xmlns="" id="{4A1FD3FD-6156-4680-9724-4974A530EF40}"/>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 b="34448"/>
          <a:stretch/>
        </p:blipFill>
        <p:spPr bwMode="auto">
          <a:xfrm>
            <a:off x="321730" y="3510853"/>
            <a:ext cx="5674897" cy="27899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3">
            <a:extLst>
              <a:ext uri="{FF2B5EF4-FFF2-40B4-BE49-F238E27FC236}">
                <a16:creationId xmlns:a16="http://schemas.microsoft.com/office/drawing/2014/main" xmlns="" id="{BFED4035-BD2A-4050-9418-1A54D63A23F3}"/>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3028" r="15786" b="-1"/>
          <a:stretch/>
        </p:blipFill>
        <p:spPr bwMode="auto">
          <a:xfrm>
            <a:off x="6195373" y="321733"/>
            <a:ext cx="5674897" cy="59790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38867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8"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B3714B4E-03F9-46F0-89F9-A9BADD7E0F29}"/>
              </a:ext>
            </a:extLst>
          </p:cNvPr>
          <p:cNvSpPr>
            <a:spLocks noGrp="1"/>
          </p:cNvSpPr>
          <p:nvPr>
            <p:ph type="title"/>
          </p:nvPr>
        </p:nvSpPr>
        <p:spPr>
          <a:xfrm>
            <a:off x="535020" y="685800"/>
            <a:ext cx="2780271" cy="5105400"/>
          </a:xfrm>
        </p:spPr>
        <p:txBody>
          <a:bodyPr>
            <a:normAutofit/>
          </a:bodyPr>
          <a:lstStyle/>
          <a:p>
            <a:r>
              <a:rPr lang="en-GB" sz="4000">
                <a:solidFill>
                  <a:srgbClr val="FFFFFF"/>
                </a:solidFill>
              </a:rPr>
              <a:t>Outdoor Senior Youth Café </a:t>
            </a:r>
          </a:p>
        </p:txBody>
      </p:sp>
      <p:graphicFrame>
        <p:nvGraphicFramePr>
          <p:cNvPr id="19" name="Content Placeholder 2">
            <a:extLst>
              <a:ext uri="{FF2B5EF4-FFF2-40B4-BE49-F238E27FC236}">
                <a16:creationId xmlns:a16="http://schemas.microsoft.com/office/drawing/2014/main" xmlns="" id="{C2A1B9CB-98BD-49EA-9CBA-51B87B78941E}"/>
              </a:ext>
            </a:extLst>
          </p:cNvPr>
          <p:cNvGraphicFramePr>
            <a:graphicFrameLocks noGrp="1"/>
          </p:cNvGraphicFramePr>
          <p:nvPr>
            <p:ph idx="1"/>
            <p:extLst>
              <p:ext uri="{D42A27DB-BD31-4B8C-83A1-F6EECF244321}">
                <p14:modId xmlns:p14="http://schemas.microsoft.com/office/powerpoint/2010/main" xmlns="" val="647129396"/>
              </p:ext>
            </p:extLst>
          </p:nvPr>
        </p:nvGraphicFramePr>
        <p:xfrm>
          <a:off x="4850405" y="685800"/>
          <a:ext cx="7341595" cy="577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8101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xmlns="" id="{4AAA6991-1DF8-455A-9991-7F52F96659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4" name="Picture 6">
            <a:extLst>
              <a:ext uri="{FF2B5EF4-FFF2-40B4-BE49-F238E27FC236}">
                <a16:creationId xmlns:a16="http://schemas.microsoft.com/office/drawing/2014/main" xmlns="" id="{06083D15-E849-4D9C-9F31-A4AB98EB8EC1}"/>
              </a:ext>
            </a:extLst>
          </p:cNvPr>
          <p:cNvPicPr>
            <a:picLocks noChangeAspect="1" noChangeArrowheads="1"/>
          </p:cNvPicPr>
          <p:nvPr/>
        </p:nvPicPr>
        <p:blipFill rotWithShape="1">
          <a:blip r:embed="rId2" r:link="rId3" cstate="print">
            <a:extLst>
              <a:ext uri="{28A0092B-C50C-407E-A947-70E740481C1C}">
                <a14:useLocalDpi xmlns:a14="http://schemas.microsoft.com/office/drawing/2010/main" xmlns="" val="0"/>
              </a:ext>
            </a:extLst>
          </a:blip>
          <a:srcRect l="3495" r="13468" b="-1"/>
          <a:stretch>
            <a:fillRect/>
          </a:stretch>
        </p:blipFill>
        <p:spPr bwMode="auto">
          <a:xfrm>
            <a:off x="320044" y="149917"/>
            <a:ext cx="4570678" cy="41283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a:extLst>
              <a:ext uri="{FF2B5EF4-FFF2-40B4-BE49-F238E27FC236}">
                <a16:creationId xmlns:a16="http://schemas.microsoft.com/office/drawing/2014/main" xmlns="" id="{ECAE03E3-2250-4DAF-931E-6BC178B4EE22}"/>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4516" r="2836" b="1"/>
          <a:stretch/>
        </p:blipFill>
        <p:spPr bwMode="auto">
          <a:xfrm>
            <a:off x="4968251" y="320039"/>
            <a:ext cx="2249424" cy="412836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3">
            <a:extLst>
              <a:ext uri="{FF2B5EF4-FFF2-40B4-BE49-F238E27FC236}">
                <a16:creationId xmlns:a16="http://schemas.microsoft.com/office/drawing/2014/main" xmlns="" id="{F9423F82-EB84-4C1F-AFF2-E287037FFC39}"/>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3854" b="7"/>
          <a:stretch/>
        </p:blipFill>
        <p:spPr bwMode="auto">
          <a:xfrm>
            <a:off x="320044" y="4540159"/>
            <a:ext cx="2249424" cy="1754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Picture 9">
            <a:extLst>
              <a:ext uri="{FF2B5EF4-FFF2-40B4-BE49-F238E27FC236}">
                <a16:creationId xmlns:a16="http://schemas.microsoft.com/office/drawing/2014/main" xmlns="" id="{6E89CABE-EF31-4A62-933E-A75BCF19883E}"/>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27854" r="-1" b="43367"/>
          <a:stretch/>
        </p:blipFill>
        <p:spPr bwMode="auto">
          <a:xfrm>
            <a:off x="2645047" y="4370037"/>
            <a:ext cx="4572626" cy="1754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8">
            <a:extLst>
              <a:ext uri="{FF2B5EF4-FFF2-40B4-BE49-F238E27FC236}">
                <a16:creationId xmlns:a16="http://schemas.microsoft.com/office/drawing/2014/main" xmlns="" id="{6A3528C3-3D98-449B-B842-11F200BF3D10}"/>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t="1973" r="-1" b="30"/>
          <a:stretch/>
        </p:blipFill>
        <p:spPr bwMode="auto">
          <a:xfrm>
            <a:off x="7287920" y="320039"/>
            <a:ext cx="4572626" cy="597469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5">
            <a:extLst>
              <a:ext uri="{FF2B5EF4-FFF2-40B4-BE49-F238E27FC236}">
                <a16:creationId xmlns:a16="http://schemas.microsoft.com/office/drawing/2014/main" xmlns="" id="{08309433-9FCF-422A-A284-046233D7C0DC}"/>
              </a:ext>
            </a:extLst>
          </p:cNvPr>
          <p:cNvSpPr>
            <a:spLocks noChangeArrowheads="1"/>
          </p:cNvSpPr>
          <p:nvPr/>
        </p:nvSpPr>
        <p:spPr bwMode="auto">
          <a:xfrm flipV="1">
            <a:off x="9218427" y="4093534"/>
            <a:ext cx="7035209" cy="2595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052" name="Picture 4">
            <a:extLst>
              <a:ext uri="{FF2B5EF4-FFF2-40B4-BE49-F238E27FC236}">
                <a16:creationId xmlns:a16="http://schemas.microsoft.com/office/drawing/2014/main" xmlns="" id="{89964D5D-124F-4614-A93A-2FC7C67E04A2}"/>
              </a:ext>
            </a:extLst>
          </p:cNvPr>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flipV="1">
            <a:off x="-67208896" y="15523534"/>
            <a:ext cx="86510533" cy="648829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7">
            <a:extLst>
              <a:ext uri="{FF2B5EF4-FFF2-40B4-BE49-F238E27FC236}">
                <a16:creationId xmlns:a16="http://schemas.microsoft.com/office/drawing/2014/main" xmlns="" id="{BF606F3E-2AD7-48CC-B743-7B910CBC77BC}"/>
              </a:ext>
            </a:extLst>
          </p:cNvPr>
          <p:cNvSpPr>
            <a:spLocks noChangeArrowheads="1"/>
          </p:cNvSpPr>
          <p:nvPr/>
        </p:nvSpPr>
        <p:spPr bwMode="auto">
          <a:xfrm>
            <a:off x="6560289" y="-4727695"/>
            <a:ext cx="2452576" cy="104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xmlns="" val="292993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xmlns="" id="{44D65982-4F00-4330-8DAA-DE6A9E4D6D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xmlns="" id="{009115B9-5BFD-478D-9C87-29ADB3AF17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xmlns="" id="{8D57F946-2E03-4DE1-91F8-25BEDC663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2"/>
            <a:ext cx="3468234" cy="6858000"/>
            <a:chOff x="651279" y="598259"/>
            <a:chExt cx="10889442" cy="5680742"/>
          </a:xfrm>
        </p:grpSpPr>
        <p:sp>
          <p:nvSpPr>
            <p:cNvPr id="13" name="Color">
              <a:extLst>
                <a:ext uri="{FF2B5EF4-FFF2-40B4-BE49-F238E27FC236}">
                  <a16:creationId xmlns:a16="http://schemas.microsoft.com/office/drawing/2014/main" xmlns="" id="{1598881B-E007-4AAF-BA50-0AD6182192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xmlns="" id="{87A6DD9E-16A5-46AE-A522-D46D6BEDF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xmlns=""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xmlns=""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xmlns=""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xmlns=""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xmlns=""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xmlns=""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xmlns=""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xmlns=""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xmlns="" id="{F7C3EDD1-238D-435C-BDF6-5B73DEEBACE1}"/>
              </a:ext>
            </a:extLst>
          </p:cNvPr>
          <p:cNvSpPr>
            <a:spLocks noGrp="1"/>
          </p:cNvSpPr>
          <p:nvPr>
            <p:ph type="title"/>
          </p:nvPr>
        </p:nvSpPr>
        <p:spPr>
          <a:xfrm rot="16200000">
            <a:off x="-1325880" y="1947672"/>
            <a:ext cx="5961888" cy="2788920"/>
          </a:xfrm>
        </p:spPr>
        <p:txBody>
          <a:bodyPr anchor="ctr">
            <a:normAutofit/>
          </a:bodyPr>
          <a:lstStyle/>
          <a:p>
            <a:r>
              <a:rPr lang="en-GB" sz="4800">
                <a:solidFill>
                  <a:schemeClr val="bg1"/>
                </a:solidFill>
              </a:rPr>
              <a:t>Multi-Sports</a:t>
            </a:r>
          </a:p>
        </p:txBody>
      </p:sp>
      <p:sp>
        <p:nvSpPr>
          <p:cNvPr id="3" name="Content Placeholder 2">
            <a:extLst>
              <a:ext uri="{FF2B5EF4-FFF2-40B4-BE49-F238E27FC236}">
                <a16:creationId xmlns:a16="http://schemas.microsoft.com/office/drawing/2014/main" xmlns="" id="{38B4181A-6B68-42AF-B4A4-C6977CC5A1FF}"/>
              </a:ext>
            </a:extLst>
          </p:cNvPr>
          <p:cNvSpPr>
            <a:spLocks noGrp="1"/>
          </p:cNvSpPr>
          <p:nvPr>
            <p:ph idx="1"/>
          </p:nvPr>
        </p:nvSpPr>
        <p:spPr>
          <a:xfrm>
            <a:off x="4071068" y="841247"/>
            <a:ext cx="6877878" cy="5120640"/>
          </a:xfrm>
        </p:spPr>
        <p:txBody>
          <a:bodyPr anchor="ctr">
            <a:normAutofit/>
          </a:bodyPr>
          <a:lstStyle/>
          <a:p>
            <a:r>
              <a:rPr lang="en-GB" sz="1800" dirty="0">
                <a:solidFill>
                  <a:schemeClr val="tx2"/>
                </a:solidFill>
              </a:rPr>
              <a:t>Multi Sports runs on a Wednesday night </a:t>
            </a:r>
          </a:p>
          <a:p>
            <a:r>
              <a:rPr lang="en-GB" sz="1800" dirty="0">
                <a:solidFill>
                  <a:schemeClr val="tx2"/>
                </a:solidFill>
              </a:rPr>
              <a:t>The class is ran by 3 young leaders</a:t>
            </a:r>
          </a:p>
          <a:p>
            <a:r>
              <a:rPr lang="en-GB" sz="1800" dirty="0">
                <a:solidFill>
                  <a:schemeClr val="tx2"/>
                </a:solidFill>
              </a:rPr>
              <a:t>Each week the young leaders plan and deliver their sessions</a:t>
            </a:r>
          </a:p>
          <a:p>
            <a:r>
              <a:rPr lang="en-GB" sz="1800" dirty="0">
                <a:solidFill>
                  <a:schemeClr val="tx2"/>
                </a:solidFill>
              </a:rPr>
              <a:t>There is range of  sports taking place:</a:t>
            </a:r>
          </a:p>
          <a:p>
            <a:pPr lvl="8"/>
            <a:r>
              <a:rPr lang="en-GB" dirty="0">
                <a:solidFill>
                  <a:schemeClr val="tx2"/>
                </a:solidFill>
              </a:rPr>
              <a:t>Football</a:t>
            </a:r>
          </a:p>
          <a:p>
            <a:pPr lvl="8"/>
            <a:r>
              <a:rPr lang="en-GB" dirty="0">
                <a:solidFill>
                  <a:schemeClr val="tx2"/>
                </a:solidFill>
              </a:rPr>
              <a:t>Dodgeball</a:t>
            </a:r>
          </a:p>
          <a:p>
            <a:pPr lvl="8"/>
            <a:r>
              <a:rPr lang="en-GB" dirty="0">
                <a:solidFill>
                  <a:schemeClr val="tx2"/>
                </a:solidFill>
              </a:rPr>
              <a:t>Hockey </a:t>
            </a:r>
          </a:p>
          <a:p>
            <a:pPr lvl="8"/>
            <a:r>
              <a:rPr lang="en-GB" dirty="0">
                <a:solidFill>
                  <a:schemeClr val="tx2"/>
                </a:solidFill>
              </a:rPr>
              <a:t>Basketball</a:t>
            </a:r>
          </a:p>
          <a:p>
            <a:pPr lvl="8"/>
            <a:r>
              <a:rPr lang="en-GB" dirty="0">
                <a:solidFill>
                  <a:schemeClr val="tx2"/>
                </a:solidFill>
              </a:rPr>
              <a:t>Omnikin Balls </a:t>
            </a:r>
          </a:p>
          <a:p>
            <a:pPr lvl="8"/>
            <a:r>
              <a:rPr lang="en-GB" dirty="0">
                <a:solidFill>
                  <a:schemeClr val="tx2"/>
                </a:solidFill>
              </a:rPr>
              <a:t>Fun Games </a:t>
            </a:r>
          </a:p>
        </p:txBody>
      </p:sp>
    </p:spTree>
    <p:extLst>
      <p:ext uri="{BB962C8B-B14F-4D97-AF65-F5344CB8AC3E}">
        <p14:creationId xmlns:p14="http://schemas.microsoft.com/office/powerpoint/2010/main" xmlns="" val="411704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746BC3-10A3-43C4-BE87-C5A2CCF0BD6C}"/>
              </a:ext>
            </a:extLst>
          </p:cNvPr>
          <p:cNvSpPr>
            <a:spLocks noGrp="1"/>
          </p:cNvSpPr>
          <p:nvPr>
            <p:ph type="title"/>
          </p:nvPr>
        </p:nvSpPr>
        <p:spPr>
          <a:xfrm>
            <a:off x="804673" y="3320859"/>
            <a:ext cx="4524973" cy="2076333"/>
          </a:xfrm>
        </p:spPr>
        <p:txBody>
          <a:bodyPr vert="horz" lIns="91440" tIns="45720" rIns="91440" bIns="45720" rtlCol="0" anchor="t">
            <a:normAutofit fontScale="90000"/>
          </a:bodyPr>
          <a:lstStyle/>
          <a:p>
            <a:r>
              <a:rPr lang="en-US" sz="4800" dirty="0"/>
              <a:t>Who are the Multi-Sports Leaders</a:t>
            </a:r>
            <a:br>
              <a:rPr lang="en-US" sz="4800" dirty="0"/>
            </a:br>
            <a:r>
              <a:rPr lang="en-US" sz="2000" dirty="0"/>
              <a:t>L to R </a:t>
            </a:r>
            <a:br>
              <a:rPr lang="en-US" sz="2000" dirty="0"/>
            </a:br>
            <a:r>
              <a:rPr lang="en-US" sz="2000" dirty="0"/>
              <a:t>Loreta, Orlagh &amp; Hayden </a:t>
            </a:r>
            <a:endParaRPr lang="en-US" sz="4800" dirty="0"/>
          </a:p>
        </p:txBody>
      </p:sp>
      <p:sp>
        <p:nvSpPr>
          <p:cNvPr id="6148" name="Freeform: Shape 134">
            <a:extLst>
              <a:ext uri="{FF2B5EF4-FFF2-40B4-BE49-F238E27FC236}">
                <a16:creationId xmlns:a16="http://schemas.microsoft.com/office/drawing/2014/main" xmlns=""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a:extLst>
              <a:ext uri="{FF2B5EF4-FFF2-40B4-BE49-F238E27FC236}">
                <a16:creationId xmlns:a16="http://schemas.microsoft.com/office/drawing/2014/main" xmlns="" id="{D534A84C-B9F8-4B72-A377-7CD7DC199E28}"/>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t="38085" r="1" b="14855"/>
          <a:stretch/>
        </p:blipFill>
        <p:spPr bwMode="auto">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5583065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1771</Words>
  <Application>Microsoft Office PowerPoint</Application>
  <PresentationFormat>Custom</PresentationFormat>
  <Paragraphs>135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Report for Community Council </vt:lpstr>
      <vt:lpstr>What we have been up to?</vt:lpstr>
      <vt:lpstr>Number </vt:lpstr>
      <vt:lpstr>Outdoor Junior Youth Café </vt:lpstr>
      <vt:lpstr>Slide 5</vt:lpstr>
      <vt:lpstr>Outdoor Senior Youth Café </vt:lpstr>
      <vt:lpstr>Slide 7</vt:lpstr>
      <vt:lpstr>Multi-Sports</vt:lpstr>
      <vt:lpstr>Who are the Multi-Sports Leaders L to R  Loreta, Orlagh &amp; Hayden </vt:lpstr>
      <vt:lpstr>Slide 10</vt:lpstr>
      <vt:lpstr>Rowing </vt:lpstr>
      <vt:lpstr>Slide 12</vt:lpstr>
      <vt:lpstr>Happy Healthy Minds Seminar. </vt:lpstr>
      <vt:lpstr>Feedback about the Seminar</vt:lpstr>
      <vt:lpstr>Tilly’s Mental Health Poster</vt:lpstr>
      <vt:lpstr>Recognised Awards</vt:lpstr>
      <vt:lpstr>Slide 17</vt:lpstr>
      <vt:lpstr>Slide 18</vt:lpstr>
      <vt:lpstr>Slide 19</vt:lpstr>
      <vt:lpstr>Mayday Funday </vt:lpstr>
      <vt:lpstr>1-1’s </vt:lpstr>
      <vt:lpstr>Slide 22</vt:lpstr>
      <vt:lpstr>Paid Work Experience Placements </vt:lpstr>
      <vt:lpstr>Youth Employment  </vt:lpstr>
      <vt:lpstr>Planning for going Forward</vt:lpstr>
      <vt:lpstr>Junior Warden Scheme In partnership with Highland Council’s Tenants Participation Officer </vt:lpstr>
      <vt:lpstr>Junior Warden Scheme continued </vt:lpstr>
      <vt:lpstr>Slide 28</vt:lpstr>
      <vt:lpstr>Jamie Oliver Cookery Class’s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for Community Council</dc:title>
  <dc:creator>Fraser Thomson</dc:creator>
  <cp:lastModifiedBy>Vivienne</cp:lastModifiedBy>
  <cp:revision>27</cp:revision>
  <dcterms:created xsi:type="dcterms:W3CDTF">2021-05-17T09:41:34Z</dcterms:created>
  <dcterms:modified xsi:type="dcterms:W3CDTF">2021-05-28T14:50:57Z</dcterms:modified>
</cp:coreProperties>
</file>